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74" r:id="rId9"/>
    <p:sldId id="264" r:id="rId10"/>
    <p:sldId id="282" r:id="rId11"/>
    <p:sldId id="276" r:id="rId12"/>
    <p:sldId id="285" r:id="rId13"/>
    <p:sldId id="265" r:id="rId14"/>
    <p:sldId id="266" r:id="rId15"/>
    <p:sldId id="267" r:id="rId16"/>
    <p:sldId id="284" r:id="rId17"/>
    <p:sldId id="268" r:id="rId18"/>
    <p:sldId id="269" r:id="rId19"/>
    <p:sldId id="270" r:id="rId20"/>
    <p:sldId id="271" r:id="rId21"/>
    <p:sldId id="279" r:id="rId22"/>
    <p:sldId id="263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en Shin Gothic" panose="020B0302020203020207" pitchFamily="34" charset="-128"/>
      <p:regular r:id="rId28"/>
      <p:bold r:id="rId29"/>
    </p:embeddedFont>
    <p:embeddedFont>
      <p:font typeface="Gen Shin Gothic Medium" panose="020B0302020203020207" pitchFamily="34" charset="-128"/>
      <p:regular r:id="rId30"/>
    </p:embeddedFont>
    <p:embeddedFont>
      <p:font typeface="游ゴシック" panose="020B0400000000000000" pitchFamily="34" charset="-128"/>
      <p:regular r:id="rId31"/>
      <p:bold r:id="rId32"/>
    </p:embeddedFont>
    <p:embeddedFont>
      <p:font typeface="游ゴシック Light" panose="020B0300000000000000" pitchFamily="34" charset="-128"/>
      <p:regular r:id="rId3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6"/>
    <p:restoredTop sz="86488"/>
  </p:normalViewPr>
  <p:slideViewPr>
    <p:cSldViewPr snapToGrid="0" snapToObjects="1">
      <p:cViewPr varScale="1">
        <p:scale>
          <a:sx n="89" d="100"/>
          <a:sy n="89" d="100"/>
        </p:scale>
        <p:origin x="192" y="6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57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7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86.png"/><Relationship Id="rId6" Type="http://schemas.openxmlformats.org/officeDocument/2006/relationships/image" Target="../media/image83.svg"/><Relationship Id="rId5" Type="http://schemas.openxmlformats.org/officeDocument/2006/relationships/image" Target="../media/image88.png"/><Relationship Id="rId4" Type="http://schemas.openxmlformats.org/officeDocument/2006/relationships/image" Target="../media/image8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6.svg"/><Relationship Id="rId1" Type="http://schemas.openxmlformats.org/officeDocument/2006/relationships/image" Target="../media/image33.png"/><Relationship Id="rId6" Type="http://schemas.openxmlformats.org/officeDocument/2006/relationships/image" Target="../media/image30.svg"/><Relationship Id="rId5" Type="http://schemas.openxmlformats.org/officeDocument/2006/relationships/image" Target="../media/image35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2.svg"/><Relationship Id="rId1" Type="http://schemas.openxmlformats.org/officeDocument/2006/relationships/image" Target="../media/image36.png"/><Relationship Id="rId4" Type="http://schemas.openxmlformats.org/officeDocument/2006/relationships/image" Target="../media/image57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310B0E-EE5D-4E8A-BB6A-60B60235EED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89E72B-867B-4EE6-8893-370B81090277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ja-JP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ストリングアート</a:t>
          </a:r>
          <a:endParaRPr lang="en-US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910CDF2A-5CBC-4661-AB02-83BFAACB6DA5}" type="parTrans" cxnId="{CA3AC904-9E5D-443E-8CE1-84187DB84B1E}">
      <dgm:prSet/>
      <dgm:spPr/>
      <dgm:t>
        <a:bodyPr/>
        <a:lstStyle/>
        <a:p>
          <a:endParaRPr lang="en-US"/>
        </a:p>
      </dgm:t>
    </dgm:pt>
    <dgm:pt modelId="{1F282D47-45B2-43CD-96B2-A8FA783AEBBF}" type="sibTrans" cxnId="{CA3AC904-9E5D-443E-8CE1-84187DB84B1E}">
      <dgm:prSet/>
      <dgm:spPr/>
      <dgm:t>
        <a:bodyPr/>
        <a:lstStyle/>
        <a:p>
          <a:endParaRPr lang="en-US"/>
        </a:p>
      </dgm:t>
    </dgm:pt>
    <dgm:pt modelId="{F95719B4-1536-4493-BF07-2879BF4FACA0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altLang="en-US" sz="2400" b="0" i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アート</a:t>
          </a:r>
          <a:r>
            <a:rPr kumimoji="1" lang="ja-JP" sz="2400" b="0" i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セラピー</a:t>
          </a:r>
          <a:endParaRPr lang="en-US" sz="2400" b="0" i="0" dirty="0">
            <a:latin typeface="Gen Shin Gothic" panose="020B0302020203020207" pitchFamily="34" charset="-128"/>
            <a:ea typeface="Gen Shin Gothic"/>
            <a:cs typeface="Gen Shin Gothic" panose="020B0302020203020207" pitchFamily="34" charset="-128"/>
          </a:endParaRPr>
        </a:p>
      </dgm:t>
    </dgm:pt>
    <dgm:pt modelId="{5596C0DD-6B65-40D8-8465-9A261AA28A5C}" type="parTrans" cxnId="{CB52A09C-59F6-4368-A717-E99C5481B62D}">
      <dgm:prSet/>
      <dgm:spPr/>
      <dgm:t>
        <a:bodyPr/>
        <a:lstStyle/>
        <a:p>
          <a:endParaRPr lang="en-US"/>
        </a:p>
      </dgm:t>
    </dgm:pt>
    <dgm:pt modelId="{23511FEF-7E05-4A2B-B676-FB8FA5CB004F}" type="sibTrans" cxnId="{CB52A09C-59F6-4368-A717-E99C5481B62D}">
      <dgm:prSet/>
      <dgm:spPr/>
      <dgm:t>
        <a:bodyPr/>
        <a:lstStyle/>
        <a:p>
          <a:endParaRPr lang="en-US"/>
        </a:p>
      </dgm:t>
    </dgm:pt>
    <dgm:pt modelId="{0AFA835E-F313-49E4-AB56-31CB93012B51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sz="24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数学教育</a:t>
          </a:r>
          <a:endParaRPr lang="en-US" sz="24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0B5BDF2D-3F45-423E-AF13-40BCEEC82FC1}" type="parTrans" cxnId="{F3E5A69D-1A5D-4B44-A5F1-46BCFE869F90}">
      <dgm:prSet/>
      <dgm:spPr/>
      <dgm:t>
        <a:bodyPr/>
        <a:lstStyle/>
        <a:p>
          <a:endParaRPr lang="en-US"/>
        </a:p>
      </dgm:t>
    </dgm:pt>
    <dgm:pt modelId="{2ACDE985-2B77-4395-B016-103B067BF708}" type="sibTrans" cxnId="{F3E5A69D-1A5D-4B44-A5F1-46BCFE869F90}">
      <dgm:prSet/>
      <dgm:spPr/>
      <dgm:t>
        <a:bodyPr/>
        <a:lstStyle/>
        <a:p>
          <a:endParaRPr lang="en-US"/>
        </a:p>
      </dgm:t>
    </dgm:pt>
    <dgm:pt modelId="{5C59B22E-D4FF-4DDD-9546-F1ADBA329F06}" type="pres">
      <dgm:prSet presAssocID="{BB310B0E-EE5D-4E8A-BB6A-60B60235EEDB}" presName="root" presStyleCnt="0">
        <dgm:presLayoutVars>
          <dgm:dir/>
          <dgm:resizeHandles val="exact"/>
        </dgm:presLayoutVars>
      </dgm:prSet>
      <dgm:spPr/>
    </dgm:pt>
    <dgm:pt modelId="{7A6C649C-99AE-4F2F-85C6-6A0E9AD5F3CD}" type="pres">
      <dgm:prSet presAssocID="{5C89E72B-867B-4EE6-8893-370B81090277}" presName="compNode" presStyleCnt="0"/>
      <dgm:spPr/>
    </dgm:pt>
    <dgm:pt modelId="{19DB6CED-D536-4357-B607-8052B5E5DE5D}" type="pres">
      <dgm:prSet presAssocID="{5C89E72B-867B-4EE6-8893-370B810902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51C20794-FE62-4ACE-B45F-4C314F038AF7}" type="pres">
      <dgm:prSet presAssocID="{5C89E72B-867B-4EE6-8893-370B81090277}" presName="spaceRect" presStyleCnt="0"/>
      <dgm:spPr/>
    </dgm:pt>
    <dgm:pt modelId="{2BAE4BD8-0D80-481B-A485-FED583AB65B5}" type="pres">
      <dgm:prSet presAssocID="{5C89E72B-867B-4EE6-8893-370B81090277}" presName="textRect" presStyleLbl="revTx" presStyleIdx="0" presStyleCnt="3">
        <dgm:presLayoutVars>
          <dgm:chMax val="1"/>
          <dgm:chPref val="1"/>
        </dgm:presLayoutVars>
      </dgm:prSet>
      <dgm:spPr/>
    </dgm:pt>
    <dgm:pt modelId="{70B581C8-5941-4641-8DA9-4400BE72554B}" type="pres">
      <dgm:prSet presAssocID="{1F282D47-45B2-43CD-96B2-A8FA783AEBBF}" presName="sibTrans" presStyleCnt="0"/>
      <dgm:spPr/>
    </dgm:pt>
    <dgm:pt modelId="{506D0C39-A535-481A-AC8E-DF0A7E5D4C11}" type="pres">
      <dgm:prSet presAssocID="{F95719B4-1536-4493-BF07-2879BF4FACA0}" presName="compNode" presStyleCnt="0"/>
      <dgm:spPr/>
    </dgm:pt>
    <dgm:pt modelId="{C1CFE025-B726-4FCC-8A12-DC06C1EFAA9C}" type="pres">
      <dgm:prSet presAssocID="{F95719B4-1536-4493-BF07-2879BF4FACA0}" presName="iconRect" presStyleLbl="node1" presStyleIdx="1" presStyleCnt="3" custLinFactNeighborX="19381" custLinFactNeighborY="280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ハート"/>
        </a:ext>
      </dgm:extLst>
    </dgm:pt>
    <dgm:pt modelId="{BA67E12B-47BA-409C-AC5F-02DEDF7D1F51}" type="pres">
      <dgm:prSet presAssocID="{F95719B4-1536-4493-BF07-2879BF4FACA0}" presName="spaceRect" presStyleCnt="0"/>
      <dgm:spPr/>
    </dgm:pt>
    <dgm:pt modelId="{E07B81B7-B3E8-420E-B01D-BFC19A517DC3}" type="pres">
      <dgm:prSet presAssocID="{F95719B4-1536-4493-BF07-2879BF4FACA0}" presName="textRect" presStyleLbl="revTx" presStyleIdx="1" presStyleCnt="3" custLinFactNeighborX="8721" custLinFactNeighborY="1389">
        <dgm:presLayoutVars>
          <dgm:chMax val="1"/>
          <dgm:chPref val="1"/>
        </dgm:presLayoutVars>
      </dgm:prSet>
      <dgm:spPr/>
    </dgm:pt>
    <dgm:pt modelId="{5948855A-8DB8-4556-B523-720360A978ED}" type="pres">
      <dgm:prSet presAssocID="{23511FEF-7E05-4A2B-B676-FB8FA5CB004F}" presName="sibTrans" presStyleCnt="0"/>
      <dgm:spPr/>
    </dgm:pt>
    <dgm:pt modelId="{AF2C5A38-04FE-4A8E-BC2A-C1825576B3B2}" type="pres">
      <dgm:prSet presAssocID="{0AFA835E-F313-49E4-AB56-31CB93012B51}" presName="compNode" presStyleCnt="0"/>
      <dgm:spPr/>
    </dgm:pt>
    <dgm:pt modelId="{21A2B91B-8CBF-4CD4-B0DC-DD7F33E95ACC}" type="pres">
      <dgm:prSet presAssocID="{0AFA835E-F313-49E4-AB56-31CB93012B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D3C665BC-41E6-410F-9797-7919EBA9A711}" type="pres">
      <dgm:prSet presAssocID="{0AFA835E-F313-49E4-AB56-31CB93012B51}" presName="spaceRect" presStyleCnt="0"/>
      <dgm:spPr/>
    </dgm:pt>
    <dgm:pt modelId="{E0B4E2D4-B53A-457D-A1C6-03D9792145AE}" type="pres">
      <dgm:prSet presAssocID="{0AFA835E-F313-49E4-AB56-31CB93012B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A3AC904-9E5D-443E-8CE1-84187DB84B1E}" srcId="{BB310B0E-EE5D-4E8A-BB6A-60B60235EEDB}" destId="{5C89E72B-867B-4EE6-8893-370B81090277}" srcOrd="0" destOrd="0" parTransId="{910CDF2A-5CBC-4661-AB02-83BFAACB6DA5}" sibTransId="{1F282D47-45B2-43CD-96B2-A8FA783AEBBF}"/>
    <dgm:cxn modelId="{51FEA942-DC22-C446-8730-FFA57EA72908}" type="presOf" srcId="{5C89E72B-867B-4EE6-8893-370B81090277}" destId="{2BAE4BD8-0D80-481B-A485-FED583AB65B5}" srcOrd="0" destOrd="0" presId="urn:microsoft.com/office/officeart/2018/2/layout/IconLabelList"/>
    <dgm:cxn modelId="{75198A44-DF83-374D-937C-AD5A4D9EFA5A}" type="presOf" srcId="{BB310B0E-EE5D-4E8A-BB6A-60B60235EEDB}" destId="{5C59B22E-D4FF-4DDD-9546-F1ADBA329F06}" srcOrd="0" destOrd="0" presId="urn:microsoft.com/office/officeart/2018/2/layout/IconLabelList"/>
    <dgm:cxn modelId="{3AE8A669-3207-C046-A9D2-C946E4567773}" type="presOf" srcId="{0AFA835E-F313-49E4-AB56-31CB93012B51}" destId="{E0B4E2D4-B53A-457D-A1C6-03D9792145AE}" srcOrd="0" destOrd="0" presId="urn:microsoft.com/office/officeart/2018/2/layout/IconLabelList"/>
    <dgm:cxn modelId="{45811E88-4BFE-C441-9FF8-76C0670D5717}" type="presOf" srcId="{F95719B4-1536-4493-BF07-2879BF4FACA0}" destId="{E07B81B7-B3E8-420E-B01D-BFC19A517DC3}" srcOrd="0" destOrd="0" presId="urn:microsoft.com/office/officeart/2018/2/layout/IconLabelList"/>
    <dgm:cxn modelId="{CB52A09C-59F6-4368-A717-E99C5481B62D}" srcId="{BB310B0E-EE5D-4E8A-BB6A-60B60235EEDB}" destId="{F95719B4-1536-4493-BF07-2879BF4FACA0}" srcOrd="1" destOrd="0" parTransId="{5596C0DD-6B65-40D8-8465-9A261AA28A5C}" sibTransId="{23511FEF-7E05-4A2B-B676-FB8FA5CB004F}"/>
    <dgm:cxn modelId="{F3E5A69D-1A5D-4B44-A5F1-46BCFE869F90}" srcId="{BB310B0E-EE5D-4E8A-BB6A-60B60235EEDB}" destId="{0AFA835E-F313-49E4-AB56-31CB93012B51}" srcOrd="2" destOrd="0" parTransId="{0B5BDF2D-3F45-423E-AF13-40BCEEC82FC1}" sibTransId="{2ACDE985-2B77-4395-B016-103B067BF708}"/>
    <dgm:cxn modelId="{4EDBEDA3-A5FA-C249-BBB6-36BDA543C67F}" type="presParOf" srcId="{5C59B22E-D4FF-4DDD-9546-F1ADBA329F06}" destId="{7A6C649C-99AE-4F2F-85C6-6A0E9AD5F3CD}" srcOrd="0" destOrd="0" presId="urn:microsoft.com/office/officeart/2018/2/layout/IconLabelList"/>
    <dgm:cxn modelId="{55269FC7-4CCA-C94E-86B6-8E6433D0F352}" type="presParOf" srcId="{7A6C649C-99AE-4F2F-85C6-6A0E9AD5F3CD}" destId="{19DB6CED-D536-4357-B607-8052B5E5DE5D}" srcOrd="0" destOrd="0" presId="urn:microsoft.com/office/officeart/2018/2/layout/IconLabelList"/>
    <dgm:cxn modelId="{D3F2ECB8-A3A8-1A48-A84C-6ADD3FBDFE91}" type="presParOf" srcId="{7A6C649C-99AE-4F2F-85C6-6A0E9AD5F3CD}" destId="{51C20794-FE62-4ACE-B45F-4C314F038AF7}" srcOrd="1" destOrd="0" presId="urn:microsoft.com/office/officeart/2018/2/layout/IconLabelList"/>
    <dgm:cxn modelId="{60942782-5015-6442-92AC-89C15771ABC1}" type="presParOf" srcId="{7A6C649C-99AE-4F2F-85C6-6A0E9AD5F3CD}" destId="{2BAE4BD8-0D80-481B-A485-FED583AB65B5}" srcOrd="2" destOrd="0" presId="urn:microsoft.com/office/officeart/2018/2/layout/IconLabelList"/>
    <dgm:cxn modelId="{8C72AC20-6EB4-2346-BCE7-EF69060DD11D}" type="presParOf" srcId="{5C59B22E-D4FF-4DDD-9546-F1ADBA329F06}" destId="{70B581C8-5941-4641-8DA9-4400BE72554B}" srcOrd="1" destOrd="0" presId="urn:microsoft.com/office/officeart/2018/2/layout/IconLabelList"/>
    <dgm:cxn modelId="{F89C426E-396F-2F4B-898E-7DCDADB50C62}" type="presParOf" srcId="{5C59B22E-D4FF-4DDD-9546-F1ADBA329F06}" destId="{506D0C39-A535-481A-AC8E-DF0A7E5D4C11}" srcOrd="2" destOrd="0" presId="urn:microsoft.com/office/officeart/2018/2/layout/IconLabelList"/>
    <dgm:cxn modelId="{B0628865-4DC1-D240-8821-EEDF9F97FEB4}" type="presParOf" srcId="{506D0C39-A535-481A-AC8E-DF0A7E5D4C11}" destId="{C1CFE025-B726-4FCC-8A12-DC06C1EFAA9C}" srcOrd="0" destOrd="0" presId="urn:microsoft.com/office/officeart/2018/2/layout/IconLabelList"/>
    <dgm:cxn modelId="{AB094679-F99E-6C4D-AE7D-C105B44308F6}" type="presParOf" srcId="{506D0C39-A535-481A-AC8E-DF0A7E5D4C11}" destId="{BA67E12B-47BA-409C-AC5F-02DEDF7D1F51}" srcOrd="1" destOrd="0" presId="urn:microsoft.com/office/officeart/2018/2/layout/IconLabelList"/>
    <dgm:cxn modelId="{A56A839E-52A2-2F45-94B9-75E22975882F}" type="presParOf" srcId="{506D0C39-A535-481A-AC8E-DF0A7E5D4C11}" destId="{E07B81B7-B3E8-420E-B01D-BFC19A517DC3}" srcOrd="2" destOrd="0" presId="urn:microsoft.com/office/officeart/2018/2/layout/IconLabelList"/>
    <dgm:cxn modelId="{F170018A-A6BB-DA46-98C9-5FF3715A0ECB}" type="presParOf" srcId="{5C59B22E-D4FF-4DDD-9546-F1ADBA329F06}" destId="{5948855A-8DB8-4556-B523-720360A978ED}" srcOrd="3" destOrd="0" presId="urn:microsoft.com/office/officeart/2018/2/layout/IconLabelList"/>
    <dgm:cxn modelId="{17AC00E2-31DD-2F42-ADBE-84873321325A}" type="presParOf" srcId="{5C59B22E-D4FF-4DDD-9546-F1ADBA329F06}" destId="{AF2C5A38-04FE-4A8E-BC2A-C1825576B3B2}" srcOrd="4" destOrd="0" presId="urn:microsoft.com/office/officeart/2018/2/layout/IconLabelList"/>
    <dgm:cxn modelId="{64F72CC0-C68D-9941-A228-E27A84BD243F}" type="presParOf" srcId="{AF2C5A38-04FE-4A8E-BC2A-C1825576B3B2}" destId="{21A2B91B-8CBF-4CD4-B0DC-DD7F33E95ACC}" srcOrd="0" destOrd="0" presId="urn:microsoft.com/office/officeart/2018/2/layout/IconLabelList"/>
    <dgm:cxn modelId="{0DA426C0-B001-C24A-9FBB-F95DE07B33C6}" type="presParOf" srcId="{AF2C5A38-04FE-4A8E-BC2A-C1825576B3B2}" destId="{D3C665BC-41E6-410F-9797-7919EBA9A711}" srcOrd="1" destOrd="0" presId="urn:microsoft.com/office/officeart/2018/2/layout/IconLabelList"/>
    <dgm:cxn modelId="{921BEC28-B8E8-9747-B18C-1615FDE685E3}" type="presParOf" srcId="{AF2C5A38-04FE-4A8E-BC2A-C1825576B3B2}" destId="{E0B4E2D4-B53A-457D-A1C6-03D9792145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2E11E3-7952-468D-8466-14879DEBC9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8A86C4-07FC-4563-96B0-0A7EE40C4C9C}">
      <dgm:prSet custT="1"/>
      <dgm:spPr/>
      <dgm:t>
        <a:bodyPr/>
        <a:lstStyle/>
        <a:p>
          <a:r>
            <a:rPr kumimoji="1" lang="ja-JP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様々な形状</a:t>
          </a:r>
          <a:r>
            <a:rPr kumimoji="1" lang="en-US" sz="28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(11</a:t>
          </a:r>
          <a:r>
            <a:rPr kumimoji="1" lang="ja-JP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種類</a:t>
          </a:r>
          <a:r>
            <a:rPr kumimoji="1" lang="en-US" sz="28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+</a:t>
          </a:r>
          <a:r>
            <a:rPr kumimoji="1" lang="en-US" sz="2800" dirty="0" err="1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任意</a:t>
          </a:r>
          <a:r>
            <a:rPr kumimoji="1" lang="en-US" sz="28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)</a:t>
          </a:r>
          <a:endParaRPr lang="en-US" sz="3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B4D4E6A0-D586-4787-84F5-23058FF32F46}" type="parTrans" cxnId="{DD0176CD-F309-4AD0-8018-D5102B57CCD0}">
      <dgm:prSet/>
      <dgm:spPr/>
      <dgm:t>
        <a:bodyPr/>
        <a:lstStyle/>
        <a:p>
          <a:endParaRPr lang="en-US"/>
        </a:p>
      </dgm:t>
    </dgm:pt>
    <dgm:pt modelId="{A35B7C18-EDAB-4CD4-B2B8-2A898BCAC91D}" type="sibTrans" cxnId="{DD0176CD-F309-4AD0-8018-D5102B57CCD0}">
      <dgm:prSet/>
      <dgm:spPr/>
      <dgm:t>
        <a:bodyPr/>
        <a:lstStyle/>
        <a:p>
          <a:endParaRPr lang="en-US"/>
        </a:p>
      </dgm:t>
    </dgm:pt>
    <dgm:pt modelId="{68798B02-D043-48DD-AFDF-80B442CCC319}">
      <dgm:prSet custT="1"/>
      <dgm:spPr/>
      <dgm:t>
        <a:bodyPr/>
        <a:lstStyle/>
        <a:p>
          <a:r>
            <a:rPr kumimoji="1" lang="ja-JP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</a:t>
          </a:r>
          <a:r>
            <a:rPr kumimoji="1" lang="ja-JP" altLang="en-US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色を指定可能</a:t>
          </a:r>
          <a:endParaRPr lang="en-US" sz="320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B8BE72E5-E478-4AE9-B84B-F3FF31C026EF}" type="parTrans" cxnId="{1D024392-9755-4E51-B46D-C91391CE33EB}">
      <dgm:prSet/>
      <dgm:spPr/>
      <dgm:t>
        <a:bodyPr/>
        <a:lstStyle/>
        <a:p>
          <a:endParaRPr lang="en-US"/>
        </a:p>
      </dgm:t>
    </dgm:pt>
    <dgm:pt modelId="{C7AA64A0-2BF5-41F9-A475-502169227737}" type="sibTrans" cxnId="{1D024392-9755-4E51-B46D-C91391CE33EB}">
      <dgm:prSet/>
      <dgm:spPr/>
      <dgm:t>
        <a:bodyPr/>
        <a:lstStyle/>
        <a:p>
          <a:endParaRPr lang="en-US"/>
        </a:p>
      </dgm:t>
    </dgm:pt>
    <dgm:pt modelId="{13891270-5F76-40F5-AEF0-8978DD8CD74E}">
      <dgm:prSet custT="1"/>
      <dgm:spPr/>
      <dgm:t>
        <a:bodyPr anchor="ctr"/>
        <a:lstStyle/>
        <a:p>
          <a:pPr>
            <a:lnSpc>
              <a:spcPts val="2040"/>
            </a:lnSpc>
          </a:pPr>
          <a:endParaRPr kumimoji="1" lang="en-US" altLang="ja-JP" sz="18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pPr>
            <a:lnSpc>
              <a:spcPts val="2040"/>
            </a:lnSpc>
          </a:pPr>
          <a:r>
            <a:rPr kumimoji="1" lang="ja-JP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配色履歴の復元</a:t>
          </a:r>
          <a:endParaRPr kumimoji="1" lang="en-US" altLang="ja-JP" sz="3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pPr>
            <a:lnSpc>
              <a:spcPts val="2040"/>
            </a:lnSpc>
          </a:pPr>
          <a:r>
            <a:rPr kumimoji="1" lang="ja-JP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画像保存</a:t>
          </a:r>
          <a:endParaRPr lang="en-US" sz="3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74864DEC-3D88-411E-8DCE-31AD46A50E35}" type="parTrans" cxnId="{D5C5BD61-3D72-4A9C-BD55-245B9C804438}">
      <dgm:prSet/>
      <dgm:spPr/>
      <dgm:t>
        <a:bodyPr/>
        <a:lstStyle/>
        <a:p>
          <a:endParaRPr lang="en-US"/>
        </a:p>
      </dgm:t>
    </dgm:pt>
    <dgm:pt modelId="{E6126CEB-8343-4F5B-9F5B-97EFB81AEC2C}" type="sibTrans" cxnId="{D5C5BD61-3D72-4A9C-BD55-245B9C804438}">
      <dgm:prSet/>
      <dgm:spPr/>
      <dgm:t>
        <a:bodyPr/>
        <a:lstStyle/>
        <a:p>
          <a:endParaRPr lang="en-US"/>
        </a:p>
      </dgm:t>
    </dgm:pt>
    <dgm:pt modelId="{CF30F6EC-8662-4D62-AA97-7415B8DFEFC5}">
      <dgm:prSet custT="1"/>
      <dgm:spPr/>
      <dgm:t>
        <a:bodyPr/>
        <a:lstStyle/>
        <a:p>
          <a:r>
            <a:rPr kumimoji="1" lang="ja-JP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幅広い環境</a:t>
          </a:r>
          <a:r>
            <a:rPr kumimoji="1" lang="ja-JP" altLang="en-US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に</a:t>
          </a:r>
          <a:r>
            <a:rPr kumimoji="1" lang="ja-JP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対応</a:t>
          </a:r>
          <a:r>
            <a:rPr kumimoji="1" lang="en-US" altLang="ja-JP" sz="3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          </a:t>
          </a:r>
          <a:r>
            <a:rPr kumimoji="1" lang="en-US" altLang="ja-JP" sz="24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(Win, Mac, Linux, android, </a:t>
          </a:r>
          <a:r>
            <a:rPr kumimoji="1" lang="en-US" altLang="ja-JP" sz="2400" dirty="0" err="1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ios</a:t>
          </a:r>
          <a:r>
            <a:rPr kumimoji="1" lang="en-US" altLang="ja-JP" sz="24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)</a:t>
          </a:r>
          <a:endParaRPr lang="en-US" sz="3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39796CE2-5FC4-4636-8155-C70006425DED}" type="parTrans" cxnId="{E711E535-E414-44D7-B638-2B20C5EE68FD}">
      <dgm:prSet/>
      <dgm:spPr/>
      <dgm:t>
        <a:bodyPr/>
        <a:lstStyle/>
        <a:p>
          <a:endParaRPr lang="en-US"/>
        </a:p>
      </dgm:t>
    </dgm:pt>
    <dgm:pt modelId="{4520E069-618E-4F9D-9D3A-A5559D1CA404}" type="sibTrans" cxnId="{E711E535-E414-44D7-B638-2B20C5EE68FD}">
      <dgm:prSet/>
      <dgm:spPr/>
      <dgm:t>
        <a:bodyPr/>
        <a:lstStyle/>
        <a:p>
          <a:endParaRPr lang="en-US"/>
        </a:p>
      </dgm:t>
    </dgm:pt>
    <dgm:pt modelId="{4381E027-358A-47AF-BCD4-09155D3F1A62}" type="pres">
      <dgm:prSet presAssocID="{482E11E3-7952-468D-8466-14879DEBC9FF}" presName="root" presStyleCnt="0">
        <dgm:presLayoutVars>
          <dgm:dir/>
          <dgm:resizeHandles val="exact"/>
        </dgm:presLayoutVars>
      </dgm:prSet>
      <dgm:spPr/>
    </dgm:pt>
    <dgm:pt modelId="{37CA2101-3969-498A-AC83-F13470219CE2}" type="pres">
      <dgm:prSet presAssocID="{AF8A86C4-07FC-4563-96B0-0A7EE40C4C9C}" presName="compNode" presStyleCnt="0"/>
      <dgm:spPr/>
    </dgm:pt>
    <dgm:pt modelId="{BE090B10-AFFF-4951-91E0-BF9E658849B8}" type="pres">
      <dgm:prSet presAssocID="{AF8A86C4-07FC-4563-96B0-0A7EE40C4C9C}" presName="bgRect" presStyleLbl="bgShp" presStyleIdx="0" presStyleCnt="4"/>
      <dgm:spPr/>
    </dgm:pt>
    <dgm:pt modelId="{E27D4827-4D3A-4BDA-9EED-50E415562DC6}" type="pres">
      <dgm:prSet presAssocID="{AF8A86C4-07FC-4563-96B0-0A7EE40C4C9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絵筆"/>
        </a:ext>
      </dgm:extLst>
    </dgm:pt>
    <dgm:pt modelId="{548586D6-4E03-417E-9B56-CAF605B92C25}" type="pres">
      <dgm:prSet presAssocID="{AF8A86C4-07FC-4563-96B0-0A7EE40C4C9C}" presName="spaceRect" presStyleCnt="0"/>
      <dgm:spPr/>
    </dgm:pt>
    <dgm:pt modelId="{009B93C9-AA0E-4266-B68F-F956A407F9E0}" type="pres">
      <dgm:prSet presAssocID="{AF8A86C4-07FC-4563-96B0-0A7EE40C4C9C}" presName="parTx" presStyleLbl="revTx" presStyleIdx="0" presStyleCnt="4">
        <dgm:presLayoutVars>
          <dgm:chMax val="0"/>
          <dgm:chPref val="0"/>
        </dgm:presLayoutVars>
      </dgm:prSet>
      <dgm:spPr/>
    </dgm:pt>
    <dgm:pt modelId="{34C26199-3EC7-430B-9328-85CD161EDA32}" type="pres">
      <dgm:prSet presAssocID="{A35B7C18-EDAB-4CD4-B2B8-2A898BCAC91D}" presName="sibTrans" presStyleCnt="0"/>
      <dgm:spPr/>
    </dgm:pt>
    <dgm:pt modelId="{D94636C0-BF6D-4509-934E-872B70AABB85}" type="pres">
      <dgm:prSet presAssocID="{68798B02-D043-48DD-AFDF-80B442CCC319}" presName="compNode" presStyleCnt="0"/>
      <dgm:spPr/>
    </dgm:pt>
    <dgm:pt modelId="{2F359838-D557-4CEB-A588-464A7A00D9C4}" type="pres">
      <dgm:prSet presAssocID="{68798B02-D043-48DD-AFDF-80B442CCC319}" presName="bgRect" presStyleLbl="bgShp" presStyleIdx="1" presStyleCnt="4"/>
      <dgm:spPr/>
    </dgm:pt>
    <dgm:pt modelId="{7035F9AB-D320-48E4-A56A-55728D4B0F6D}" type="pres">
      <dgm:prSet presAssocID="{68798B02-D043-48DD-AFDF-80B442CCC3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パレット"/>
        </a:ext>
      </dgm:extLst>
    </dgm:pt>
    <dgm:pt modelId="{2C1FCD9B-9C57-4B59-9FF4-DA6684C895AF}" type="pres">
      <dgm:prSet presAssocID="{68798B02-D043-48DD-AFDF-80B442CCC319}" presName="spaceRect" presStyleCnt="0"/>
      <dgm:spPr/>
    </dgm:pt>
    <dgm:pt modelId="{EACCF298-E096-42DC-91D5-CEF8FC4FF477}" type="pres">
      <dgm:prSet presAssocID="{68798B02-D043-48DD-AFDF-80B442CCC319}" presName="parTx" presStyleLbl="revTx" presStyleIdx="1" presStyleCnt="4">
        <dgm:presLayoutVars>
          <dgm:chMax val="0"/>
          <dgm:chPref val="0"/>
        </dgm:presLayoutVars>
      </dgm:prSet>
      <dgm:spPr/>
    </dgm:pt>
    <dgm:pt modelId="{63B578B6-C38E-477F-815A-812737E36DE9}" type="pres">
      <dgm:prSet presAssocID="{C7AA64A0-2BF5-41F9-A475-502169227737}" presName="sibTrans" presStyleCnt="0"/>
      <dgm:spPr/>
    </dgm:pt>
    <dgm:pt modelId="{D20C2277-4FD4-428A-AABE-CB5894A19A94}" type="pres">
      <dgm:prSet presAssocID="{13891270-5F76-40F5-AEF0-8978DD8CD74E}" presName="compNode" presStyleCnt="0"/>
      <dgm:spPr/>
    </dgm:pt>
    <dgm:pt modelId="{4B158ED3-6390-425E-BF5E-FC57928D2275}" type="pres">
      <dgm:prSet presAssocID="{13891270-5F76-40F5-AEF0-8978DD8CD74E}" presName="bgRect" presStyleLbl="bgShp" presStyleIdx="2" presStyleCnt="4"/>
      <dgm:spPr/>
    </dgm:pt>
    <dgm:pt modelId="{BF3E78E0-FA80-47C2-BB3B-1337782FAC1C}" type="pres">
      <dgm:prSet presAssocID="{13891270-5F76-40F5-AEF0-8978DD8CD74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ディスク"/>
        </a:ext>
      </dgm:extLst>
    </dgm:pt>
    <dgm:pt modelId="{1EFB7033-A87E-47CA-898F-627DCB1C9DDD}" type="pres">
      <dgm:prSet presAssocID="{13891270-5F76-40F5-AEF0-8978DD8CD74E}" presName="spaceRect" presStyleCnt="0"/>
      <dgm:spPr/>
    </dgm:pt>
    <dgm:pt modelId="{59085D05-CAD2-4DF0-94B5-EC02AE4A4202}" type="pres">
      <dgm:prSet presAssocID="{13891270-5F76-40F5-AEF0-8978DD8CD74E}" presName="parTx" presStyleLbl="revTx" presStyleIdx="2" presStyleCnt="4" custScaleX="100000">
        <dgm:presLayoutVars>
          <dgm:chMax val="0"/>
          <dgm:chPref val="0"/>
        </dgm:presLayoutVars>
      </dgm:prSet>
      <dgm:spPr/>
    </dgm:pt>
    <dgm:pt modelId="{8BFA1FB6-4D9E-4B1B-A360-F58ECAB4C444}" type="pres">
      <dgm:prSet presAssocID="{E6126CEB-8343-4F5B-9F5B-97EFB81AEC2C}" presName="sibTrans" presStyleCnt="0"/>
      <dgm:spPr/>
    </dgm:pt>
    <dgm:pt modelId="{A9360CB4-242F-4D51-9F9D-FA220D78AD7F}" type="pres">
      <dgm:prSet presAssocID="{CF30F6EC-8662-4D62-AA97-7415B8DFEFC5}" presName="compNode" presStyleCnt="0"/>
      <dgm:spPr/>
    </dgm:pt>
    <dgm:pt modelId="{95EEE362-5A86-4873-B76E-57FA5CC031F4}" type="pres">
      <dgm:prSet presAssocID="{CF30F6EC-8662-4D62-AA97-7415B8DFEFC5}" presName="bgRect" presStyleLbl="bgShp" presStyleIdx="3" presStyleCnt="4"/>
      <dgm:spPr/>
    </dgm:pt>
    <dgm:pt modelId="{92204027-36B2-44F9-9300-C83B4BCE6B36}" type="pres">
      <dgm:prSet presAssocID="{CF30F6EC-8662-4D62-AA97-7415B8DFEF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7C71A2B-BC0D-42CB-AFD4-C171C59EB5AD}" type="pres">
      <dgm:prSet presAssocID="{CF30F6EC-8662-4D62-AA97-7415B8DFEFC5}" presName="spaceRect" presStyleCnt="0"/>
      <dgm:spPr/>
    </dgm:pt>
    <dgm:pt modelId="{833C5F2A-8E06-4C36-9ED2-890FD209B2FD}" type="pres">
      <dgm:prSet presAssocID="{CF30F6EC-8662-4D62-AA97-7415B8DFEFC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CA8B32-65F6-4D5D-A9C0-8A1EBDF1EB79}" type="presOf" srcId="{CF30F6EC-8662-4D62-AA97-7415B8DFEFC5}" destId="{833C5F2A-8E06-4C36-9ED2-890FD209B2FD}" srcOrd="0" destOrd="0" presId="urn:microsoft.com/office/officeart/2018/2/layout/IconVerticalSolidList"/>
    <dgm:cxn modelId="{E711E535-E414-44D7-B638-2B20C5EE68FD}" srcId="{482E11E3-7952-468D-8466-14879DEBC9FF}" destId="{CF30F6EC-8662-4D62-AA97-7415B8DFEFC5}" srcOrd="3" destOrd="0" parTransId="{39796CE2-5FC4-4636-8155-C70006425DED}" sibTransId="{4520E069-618E-4F9D-9D3A-A5559D1CA404}"/>
    <dgm:cxn modelId="{D5C5BD61-3D72-4A9C-BD55-245B9C804438}" srcId="{482E11E3-7952-468D-8466-14879DEBC9FF}" destId="{13891270-5F76-40F5-AEF0-8978DD8CD74E}" srcOrd="2" destOrd="0" parTransId="{74864DEC-3D88-411E-8DCE-31AD46A50E35}" sibTransId="{E6126CEB-8343-4F5B-9F5B-97EFB81AEC2C}"/>
    <dgm:cxn modelId="{A194387C-67FE-4F8E-BB1D-C57F58DA82C3}" type="presOf" srcId="{13891270-5F76-40F5-AEF0-8978DD8CD74E}" destId="{59085D05-CAD2-4DF0-94B5-EC02AE4A4202}" srcOrd="0" destOrd="0" presId="urn:microsoft.com/office/officeart/2018/2/layout/IconVerticalSolidList"/>
    <dgm:cxn modelId="{8E83CA8D-D2A7-45F2-A98B-62E9C74F404F}" type="presOf" srcId="{482E11E3-7952-468D-8466-14879DEBC9FF}" destId="{4381E027-358A-47AF-BCD4-09155D3F1A62}" srcOrd="0" destOrd="0" presId="urn:microsoft.com/office/officeart/2018/2/layout/IconVerticalSolidList"/>
    <dgm:cxn modelId="{1D024392-9755-4E51-B46D-C91391CE33EB}" srcId="{482E11E3-7952-468D-8466-14879DEBC9FF}" destId="{68798B02-D043-48DD-AFDF-80B442CCC319}" srcOrd="1" destOrd="0" parTransId="{B8BE72E5-E478-4AE9-B84B-F3FF31C026EF}" sibTransId="{C7AA64A0-2BF5-41F9-A475-502169227737}"/>
    <dgm:cxn modelId="{1A1935BC-EEF9-48EE-B557-2CC2B5F5D999}" type="presOf" srcId="{AF8A86C4-07FC-4563-96B0-0A7EE40C4C9C}" destId="{009B93C9-AA0E-4266-B68F-F956A407F9E0}" srcOrd="0" destOrd="0" presId="urn:microsoft.com/office/officeart/2018/2/layout/IconVerticalSolidList"/>
    <dgm:cxn modelId="{DD0176CD-F309-4AD0-8018-D5102B57CCD0}" srcId="{482E11E3-7952-468D-8466-14879DEBC9FF}" destId="{AF8A86C4-07FC-4563-96B0-0A7EE40C4C9C}" srcOrd="0" destOrd="0" parTransId="{B4D4E6A0-D586-4787-84F5-23058FF32F46}" sibTransId="{A35B7C18-EDAB-4CD4-B2B8-2A898BCAC91D}"/>
    <dgm:cxn modelId="{72816CD6-F06E-4D1C-9B74-7FD20EA2F15B}" type="presOf" srcId="{68798B02-D043-48DD-AFDF-80B442CCC319}" destId="{EACCF298-E096-42DC-91D5-CEF8FC4FF477}" srcOrd="0" destOrd="0" presId="urn:microsoft.com/office/officeart/2018/2/layout/IconVerticalSolidList"/>
    <dgm:cxn modelId="{F077DC6E-FD40-4173-87EC-4BED67B5A8B7}" type="presParOf" srcId="{4381E027-358A-47AF-BCD4-09155D3F1A62}" destId="{37CA2101-3969-498A-AC83-F13470219CE2}" srcOrd="0" destOrd="0" presId="urn:microsoft.com/office/officeart/2018/2/layout/IconVerticalSolidList"/>
    <dgm:cxn modelId="{5228023C-7CA1-4A12-BCEA-0A5A3DA76936}" type="presParOf" srcId="{37CA2101-3969-498A-AC83-F13470219CE2}" destId="{BE090B10-AFFF-4951-91E0-BF9E658849B8}" srcOrd="0" destOrd="0" presId="urn:microsoft.com/office/officeart/2018/2/layout/IconVerticalSolidList"/>
    <dgm:cxn modelId="{0A9BACF6-1C0A-4FE8-AE10-25AD28122965}" type="presParOf" srcId="{37CA2101-3969-498A-AC83-F13470219CE2}" destId="{E27D4827-4D3A-4BDA-9EED-50E415562DC6}" srcOrd="1" destOrd="0" presId="urn:microsoft.com/office/officeart/2018/2/layout/IconVerticalSolidList"/>
    <dgm:cxn modelId="{96FB78D8-703B-46F8-B4BD-66B6F3AB9A33}" type="presParOf" srcId="{37CA2101-3969-498A-AC83-F13470219CE2}" destId="{548586D6-4E03-417E-9B56-CAF605B92C25}" srcOrd="2" destOrd="0" presId="urn:microsoft.com/office/officeart/2018/2/layout/IconVerticalSolidList"/>
    <dgm:cxn modelId="{1F057D7B-CC5C-44B1-BE47-0D929A501B5F}" type="presParOf" srcId="{37CA2101-3969-498A-AC83-F13470219CE2}" destId="{009B93C9-AA0E-4266-B68F-F956A407F9E0}" srcOrd="3" destOrd="0" presId="urn:microsoft.com/office/officeart/2018/2/layout/IconVerticalSolidList"/>
    <dgm:cxn modelId="{F224CED3-9A8B-407A-BB3E-16BB19EE9242}" type="presParOf" srcId="{4381E027-358A-47AF-BCD4-09155D3F1A62}" destId="{34C26199-3EC7-430B-9328-85CD161EDA32}" srcOrd="1" destOrd="0" presId="urn:microsoft.com/office/officeart/2018/2/layout/IconVerticalSolidList"/>
    <dgm:cxn modelId="{5EA76128-A79D-40FD-8A63-DE99A1D089D6}" type="presParOf" srcId="{4381E027-358A-47AF-BCD4-09155D3F1A62}" destId="{D94636C0-BF6D-4509-934E-872B70AABB85}" srcOrd="2" destOrd="0" presId="urn:microsoft.com/office/officeart/2018/2/layout/IconVerticalSolidList"/>
    <dgm:cxn modelId="{90BA9DEA-ACE6-440C-B2CF-3C253F6254E1}" type="presParOf" srcId="{D94636C0-BF6D-4509-934E-872B70AABB85}" destId="{2F359838-D557-4CEB-A588-464A7A00D9C4}" srcOrd="0" destOrd="0" presId="urn:microsoft.com/office/officeart/2018/2/layout/IconVerticalSolidList"/>
    <dgm:cxn modelId="{EF092421-B6AB-4C16-9FE9-5E3CC104F56C}" type="presParOf" srcId="{D94636C0-BF6D-4509-934E-872B70AABB85}" destId="{7035F9AB-D320-48E4-A56A-55728D4B0F6D}" srcOrd="1" destOrd="0" presId="urn:microsoft.com/office/officeart/2018/2/layout/IconVerticalSolidList"/>
    <dgm:cxn modelId="{DE20EA40-878B-4B8C-8917-BE062483C701}" type="presParOf" srcId="{D94636C0-BF6D-4509-934E-872B70AABB85}" destId="{2C1FCD9B-9C57-4B59-9FF4-DA6684C895AF}" srcOrd="2" destOrd="0" presId="urn:microsoft.com/office/officeart/2018/2/layout/IconVerticalSolidList"/>
    <dgm:cxn modelId="{67E329FD-6017-4B37-850B-BC52B74D0E7A}" type="presParOf" srcId="{D94636C0-BF6D-4509-934E-872B70AABB85}" destId="{EACCF298-E096-42DC-91D5-CEF8FC4FF477}" srcOrd="3" destOrd="0" presId="urn:microsoft.com/office/officeart/2018/2/layout/IconVerticalSolidList"/>
    <dgm:cxn modelId="{0389CF5A-30FA-4B48-8D72-6E0D6243D7E7}" type="presParOf" srcId="{4381E027-358A-47AF-BCD4-09155D3F1A62}" destId="{63B578B6-C38E-477F-815A-812737E36DE9}" srcOrd="3" destOrd="0" presId="urn:microsoft.com/office/officeart/2018/2/layout/IconVerticalSolidList"/>
    <dgm:cxn modelId="{DB44B3EB-1CCC-4754-922F-EF915D0FAF4A}" type="presParOf" srcId="{4381E027-358A-47AF-BCD4-09155D3F1A62}" destId="{D20C2277-4FD4-428A-AABE-CB5894A19A94}" srcOrd="4" destOrd="0" presId="urn:microsoft.com/office/officeart/2018/2/layout/IconVerticalSolidList"/>
    <dgm:cxn modelId="{01EE9B7F-FF2C-42BF-9228-13FA995D1EAB}" type="presParOf" srcId="{D20C2277-4FD4-428A-AABE-CB5894A19A94}" destId="{4B158ED3-6390-425E-BF5E-FC57928D2275}" srcOrd="0" destOrd="0" presId="urn:microsoft.com/office/officeart/2018/2/layout/IconVerticalSolidList"/>
    <dgm:cxn modelId="{5A946272-492F-4298-B033-7A2940F7887E}" type="presParOf" srcId="{D20C2277-4FD4-428A-AABE-CB5894A19A94}" destId="{BF3E78E0-FA80-47C2-BB3B-1337782FAC1C}" srcOrd="1" destOrd="0" presId="urn:microsoft.com/office/officeart/2018/2/layout/IconVerticalSolidList"/>
    <dgm:cxn modelId="{8B50E866-509F-4EE9-A781-29E2CCD8F03B}" type="presParOf" srcId="{D20C2277-4FD4-428A-AABE-CB5894A19A94}" destId="{1EFB7033-A87E-47CA-898F-627DCB1C9DDD}" srcOrd="2" destOrd="0" presId="urn:microsoft.com/office/officeart/2018/2/layout/IconVerticalSolidList"/>
    <dgm:cxn modelId="{1D1EFFA4-41B7-4816-9BDB-BAAC8CA66115}" type="presParOf" srcId="{D20C2277-4FD4-428A-AABE-CB5894A19A94}" destId="{59085D05-CAD2-4DF0-94B5-EC02AE4A4202}" srcOrd="3" destOrd="0" presId="urn:microsoft.com/office/officeart/2018/2/layout/IconVerticalSolidList"/>
    <dgm:cxn modelId="{4B85F9E5-05B9-4D1C-9DAC-5A67B7A9FDEC}" type="presParOf" srcId="{4381E027-358A-47AF-BCD4-09155D3F1A62}" destId="{8BFA1FB6-4D9E-4B1B-A360-F58ECAB4C444}" srcOrd="5" destOrd="0" presId="urn:microsoft.com/office/officeart/2018/2/layout/IconVerticalSolidList"/>
    <dgm:cxn modelId="{93D99CF5-4F62-4E63-9F9A-418DD6C7E2EB}" type="presParOf" srcId="{4381E027-358A-47AF-BCD4-09155D3F1A62}" destId="{A9360CB4-242F-4D51-9F9D-FA220D78AD7F}" srcOrd="6" destOrd="0" presId="urn:microsoft.com/office/officeart/2018/2/layout/IconVerticalSolidList"/>
    <dgm:cxn modelId="{A348C635-37D0-4426-B240-ECE4A7C90327}" type="presParOf" srcId="{A9360CB4-242F-4D51-9F9D-FA220D78AD7F}" destId="{95EEE362-5A86-4873-B76E-57FA5CC031F4}" srcOrd="0" destOrd="0" presId="urn:microsoft.com/office/officeart/2018/2/layout/IconVerticalSolidList"/>
    <dgm:cxn modelId="{BB1657D9-DEA6-4E66-B66E-1512A2B2373E}" type="presParOf" srcId="{A9360CB4-242F-4D51-9F9D-FA220D78AD7F}" destId="{92204027-36B2-44F9-9300-C83B4BCE6B36}" srcOrd="1" destOrd="0" presId="urn:microsoft.com/office/officeart/2018/2/layout/IconVerticalSolidList"/>
    <dgm:cxn modelId="{1896BCA0-584B-44BA-BC0A-4043AE69F5D6}" type="presParOf" srcId="{A9360CB4-242F-4D51-9F9D-FA220D78AD7F}" destId="{17C71A2B-BC0D-42CB-AFD4-C171C59EB5AD}" srcOrd="2" destOrd="0" presId="urn:microsoft.com/office/officeart/2018/2/layout/IconVerticalSolidList"/>
    <dgm:cxn modelId="{BDB622FF-C310-4293-B8A9-70A550833E53}" type="presParOf" srcId="{A9360CB4-242F-4D51-9F9D-FA220D78AD7F}" destId="{833C5F2A-8E06-4C36-9ED2-890FD209B2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AA9D1EE-1486-4C22-9970-CA368E302D9A}" type="doc">
      <dgm:prSet loTypeId="urn:microsoft.com/office/officeart/2005/8/layout/vList2" loCatId="list" qsTypeId="urn:microsoft.com/office/officeart/2005/8/quickstyle/3d1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C5D671A-1E8B-4E7C-A5FC-BD1FA5D09D6E}">
      <dgm:prSet custT="1"/>
      <dgm:spPr>
        <a:noFill/>
      </dgm:spPr>
      <dgm:t>
        <a:bodyPr/>
        <a:lstStyle/>
        <a:p>
          <a:pPr rtl="0"/>
          <a:r>
            <a:rPr kumimoji="1" lang="ja-JP" altLang="en-US" sz="2800" b="0" i="0">
              <a:latin typeface="游ゴシック Light" panose="020F0302020204030204"/>
              <a:ea typeface="Gen Shin Gothic"/>
            </a:rPr>
            <a:t>ベランダラボ</a:t>
          </a:r>
          <a:br>
            <a:rPr kumimoji="1" lang="ja-JP" altLang="en-US" sz="2800" b="0" i="0">
              <a:latin typeface="游ゴシック Light" panose="020F0302020204030204"/>
              <a:ea typeface="Gen Shin Gothic"/>
            </a:rPr>
          </a:br>
          <a:r>
            <a:rPr kumimoji="1" lang="ja-JP" altLang="en-US" sz="2800" b="0" i="0">
              <a:latin typeface="Gen Shin Gothic"/>
              <a:ea typeface="Gen Shin Gothic"/>
              <a:cs typeface="Gen Shin Gothic" panose="020B0302020203020207" pitchFamily="34" charset="-128"/>
            </a:rPr>
            <a:t>水越朋美</a:t>
          </a:r>
          <a:r>
            <a:rPr kumimoji="1" lang="ja-JP" sz="2800" b="0" i="0">
              <a:latin typeface="Gen Shin Gothic"/>
              <a:ea typeface="Gen Shin Gothic"/>
              <a:cs typeface="Gen Shin Gothic" panose="020B0302020203020207" pitchFamily="34" charset="-128"/>
            </a:rPr>
            <a:t>様</a:t>
          </a:r>
          <a:br>
            <a:rPr kumimoji="1" lang="en-US" sz="3200" b="0" i="0" dirty="0">
              <a:latin typeface="Gen Shin Gothic"/>
              <a:ea typeface="Gen Shin Gothic"/>
              <a:cs typeface="Gen Shin Gothic" panose="020B0302020203020207" pitchFamily="34" charset="-128"/>
            </a:rPr>
          </a:br>
          <a:r>
            <a:rPr kumimoji="1" lang="ja-JP" sz="2400" b="0" i="0">
              <a:latin typeface="Gen Shin Gothic"/>
              <a:ea typeface="Gen Shin Gothic"/>
              <a:cs typeface="Gen Shin Gothic" panose="020B0302020203020207" pitchFamily="34" charset="-128"/>
            </a:rPr>
            <a:t>数学的な背景について講義していただきました</a:t>
          </a:r>
          <a:endParaRPr lang="en-US" sz="3200" b="0" i="0" dirty="0">
            <a:latin typeface="Gen Shin Gothic"/>
            <a:ea typeface="Gen Shin Gothic"/>
            <a:cs typeface="Gen Shin Gothic" panose="020B0302020203020207" pitchFamily="34" charset="-128"/>
          </a:endParaRPr>
        </a:p>
      </dgm:t>
    </dgm:pt>
    <dgm:pt modelId="{01C98240-CD16-4CF8-B7DA-5D427DF7F0A6}" type="parTrans" cxnId="{81025EDB-81AC-4205-97D1-668989473789}">
      <dgm:prSet/>
      <dgm:spPr/>
      <dgm:t>
        <a:bodyPr/>
        <a:lstStyle/>
        <a:p>
          <a:endParaRPr lang="en-US"/>
        </a:p>
      </dgm:t>
    </dgm:pt>
    <dgm:pt modelId="{A36B2D08-C421-4279-ADA2-D8E3FDB7933A}" type="sibTrans" cxnId="{81025EDB-81AC-4205-97D1-668989473789}">
      <dgm:prSet/>
      <dgm:spPr/>
      <dgm:t>
        <a:bodyPr/>
        <a:lstStyle/>
        <a:p>
          <a:endParaRPr lang="en-US"/>
        </a:p>
      </dgm:t>
    </dgm:pt>
    <dgm:pt modelId="{B96028AC-08B5-4FB6-801D-A7B8476F9A6B}">
      <dgm:prSet custT="1"/>
      <dgm:spPr>
        <a:noFill/>
      </dgm:spPr>
      <dgm:t>
        <a:bodyPr/>
        <a:lstStyle/>
        <a:p>
          <a:r>
            <a:rPr kumimoji="1" lang="ja-JP" altLang="en-US" sz="2800" b="0" i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一般社団法人</a:t>
          </a:r>
          <a:r>
            <a:rPr kumimoji="1" lang="en-US" altLang="ja-JP" sz="2800" b="0" i="0" dirty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 </a:t>
          </a:r>
          <a:r>
            <a:rPr kumimoji="1" lang="ja-JP" sz="2800" b="0" i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糸かけ曼荼羅協会</a:t>
          </a:r>
          <a:br>
            <a:rPr kumimoji="1" lang="en-US" sz="2800" b="0" i="0" dirty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</a:br>
          <a:r>
            <a:rPr kumimoji="1" lang="ja-JP" sz="2800" b="0" i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代表　吉川あい子</a:t>
          </a:r>
          <a:r>
            <a:rPr kumimoji="1" lang="ja-JP" altLang="en-US" sz="2200" b="0" i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先生</a:t>
          </a:r>
          <a:br>
            <a:rPr kumimoji="1" lang="en-US" sz="2200" b="0" i="0" dirty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</a:br>
          <a:r>
            <a:rPr kumimoji="1" lang="ja-JP" sz="2400" b="0" i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試作品を見ていただき，貴重な</a:t>
          </a:r>
          <a:r>
            <a:rPr kumimoji="1" lang="ja-JP" altLang="en-US" sz="2400" b="0" i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ご</a:t>
          </a:r>
          <a:r>
            <a:rPr kumimoji="1" lang="ja-JP" sz="2400" b="0" i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助言をいただきました</a:t>
          </a:r>
          <a:endParaRPr lang="en-US" sz="2200" b="0" i="0" dirty="0">
            <a:latin typeface="Gen Shin Gothic" panose="020B0302020203020207" pitchFamily="34" charset="-128"/>
            <a:ea typeface="Gen Shin Gothic"/>
            <a:cs typeface="Gen Shin Gothic" panose="020B0302020203020207" pitchFamily="34" charset="-128"/>
          </a:endParaRPr>
        </a:p>
      </dgm:t>
    </dgm:pt>
    <dgm:pt modelId="{9F4FEC4A-5F87-41D4-A96E-658953B3A0BF}" type="sibTrans" cxnId="{BB4046D7-11E2-453C-B552-0F67F8BA2413}">
      <dgm:prSet/>
      <dgm:spPr/>
      <dgm:t>
        <a:bodyPr/>
        <a:lstStyle/>
        <a:p>
          <a:endParaRPr lang="en-US"/>
        </a:p>
      </dgm:t>
    </dgm:pt>
    <dgm:pt modelId="{ED1586F3-DEBB-42E0-A849-0EC6494F89B8}" type="parTrans" cxnId="{BB4046D7-11E2-453C-B552-0F67F8BA2413}">
      <dgm:prSet/>
      <dgm:spPr/>
      <dgm:t>
        <a:bodyPr/>
        <a:lstStyle/>
        <a:p>
          <a:endParaRPr lang="en-US"/>
        </a:p>
      </dgm:t>
    </dgm:pt>
    <dgm:pt modelId="{7FDA7DAF-94FF-F34A-9BA9-DF3184299FC4}" type="pres">
      <dgm:prSet presAssocID="{6AA9D1EE-1486-4C22-9970-CA368E302D9A}" presName="linear" presStyleCnt="0">
        <dgm:presLayoutVars>
          <dgm:animLvl val="lvl"/>
          <dgm:resizeHandles val="exact"/>
        </dgm:presLayoutVars>
      </dgm:prSet>
      <dgm:spPr/>
    </dgm:pt>
    <dgm:pt modelId="{9D06586F-501E-0942-8278-9E440BDC7A9F}" type="pres">
      <dgm:prSet presAssocID="{B96028AC-08B5-4FB6-801D-A7B8476F9A6B}" presName="parentText" presStyleLbl="node1" presStyleIdx="0" presStyleCnt="2" custScaleY="123886" custLinFactY="-9026" custLinFactNeighborY="-100000">
        <dgm:presLayoutVars>
          <dgm:chMax val="0"/>
          <dgm:bulletEnabled val="1"/>
        </dgm:presLayoutVars>
      </dgm:prSet>
      <dgm:spPr/>
    </dgm:pt>
    <dgm:pt modelId="{91FA0E9A-9055-CE4E-925E-AB5A4E36DED6}" type="pres">
      <dgm:prSet presAssocID="{9F4FEC4A-5F87-41D4-A96E-658953B3A0BF}" presName="spacer" presStyleCnt="0"/>
      <dgm:spPr/>
    </dgm:pt>
    <dgm:pt modelId="{350696E7-60C1-5B48-92EE-D2251615B475}" type="pres">
      <dgm:prSet presAssocID="{AC5D671A-1E8B-4E7C-A5FC-BD1FA5D09D6E}" presName="parentText" presStyleLbl="node1" presStyleIdx="1" presStyleCnt="2" custLinFactY="28768" custLinFactNeighborY="100000">
        <dgm:presLayoutVars>
          <dgm:chMax val="0"/>
          <dgm:bulletEnabled val="1"/>
        </dgm:presLayoutVars>
      </dgm:prSet>
      <dgm:spPr/>
    </dgm:pt>
  </dgm:ptLst>
  <dgm:cxnLst>
    <dgm:cxn modelId="{0318E920-A315-0442-87C2-0AA1873A60C1}" type="presOf" srcId="{6AA9D1EE-1486-4C22-9970-CA368E302D9A}" destId="{7FDA7DAF-94FF-F34A-9BA9-DF3184299FC4}" srcOrd="0" destOrd="0" presId="urn:microsoft.com/office/officeart/2005/8/layout/vList2"/>
    <dgm:cxn modelId="{4883192A-EAAE-4061-9283-BEC9589BF422}" type="presOf" srcId="{AC5D671A-1E8B-4E7C-A5FC-BD1FA5D09D6E}" destId="{350696E7-60C1-5B48-92EE-D2251615B475}" srcOrd="0" destOrd="0" presId="urn:microsoft.com/office/officeart/2005/8/layout/vList2"/>
    <dgm:cxn modelId="{54A5133C-A50B-4586-8BC5-F129B6852410}" type="presOf" srcId="{B96028AC-08B5-4FB6-801D-A7B8476F9A6B}" destId="{9D06586F-501E-0942-8278-9E440BDC7A9F}" srcOrd="0" destOrd="0" presId="urn:microsoft.com/office/officeart/2005/8/layout/vList2"/>
    <dgm:cxn modelId="{BB4046D7-11E2-453C-B552-0F67F8BA2413}" srcId="{6AA9D1EE-1486-4C22-9970-CA368E302D9A}" destId="{B96028AC-08B5-4FB6-801D-A7B8476F9A6B}" srcOrd="0" destOrd="0" parTransId="{ED1586F3-DEBB-42E0-A849-0EC6494F89B8}" sibTransId="{9F4FEC4A-5F87-41D4-A96E-658953B3A0BF}"/>
    <dgm:cxn modelId="{81025EDB-81AC-4205-97D1-668989473789}" srcId="{6AA9D1EE-1486-4C22-9970-CA368E302D9A}" destId="{AC5D671A-1E8B-4E7C-A5FC-BD1FA5D09D6E}" srcOrd="1" destOrd="0" parTransId="{01C98240-CD16-4CF8-B7DA-5D427DF7F0A6}" sibTransId="{A36B2D08-C421-4279-ADA2-D8E3FDB7933A}"/>
    <dgm:cxn modelId="{9502A67E-01DB-456D-8D4E-A4EFF364F8DE}" type="presParOf" srcId="{7FDA7DAF-94FF-F34A-9BA9-DF3184299FC4}" destId="{9D06586F-501E-0942-8278-9E440BDC7A9F}" srcOrd="0" destOrd="0" presId="urn:microsoft.com/office/officeart/2005/8/layout/vList2"/>
    <dgm:cxn modelId="{14E29020-FFFA-4B93-B79C-3589B7AF0067}" type="presParOf" srcId="{7FDA7DAF-94FF-F34A-9BA9-DF3184299FC4}" destId="{91FA0E9A-9055-CE4E-925E-AB5A4E36DED6}" srcOrd="1" destOrd="0" presId="urn:microsoft.com/office/officeart/2005/8/layout/vList2"/>
    <dgm:cxn modelId="{511CF7E1-2050-42D9-891A-CC1D0A38F045}" type="presParOf" srcId="{7FDA7DAF-94FF-F34A-9BA9-DF3184299FC4}" destId="{350696E7-60C1-5B48-92EE-D2251615B47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1C0B904-0A07-476A-AF0D-9C3C77FDAE98}" type="doc">
      <dgm:prSet loTypeId="urn:microsoft.com/office/officeart/2005/8/layout/equation1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B60E031-567A-420A-BDC7-7BDACE454436}">
      <dgm:prSet custT="1"/>
      <dgm:spPr/>
      <dgm:t>
        <a:bodyPr/>
        <a:lstStyle/>
        <a:p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起動時に</a:t>
          </a:r>
          <a:endParaRPr kumimoji="1" lang="en-US" altLang="ja-JP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計算</a:t>
          </a:r>
          <a:r>
            <a:rPr kumimoji="1" lang="ja-JP" altLang="en-US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した</a:t>
          </a:r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座標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B480683E-856A-48A6-9025-FC6B1424441E}" type="parTrans" cxnId="{266B239B-A40B-4FC3-A14A-B6C22FD28DCE}">
      <dgm:prSet/>
      <dgm:spPr/>
      <dgm:t>
        <a:bodyPr/>
        <a:lstStyle/>
        <a:p>
          <a:endParaRPr lang="en-US"/>
        </a:p>
      </dgm:t>
    </dgm:pt>
    <dgm:pt modelId="{6086C4A0-D452-412E-8F84-3702730D3299}" type="sibTrans" cxnId="{266B239B-A40B-4FC3-A14A-B6C22FD28DCE}">
      <dgm:prSet/>
      <dgm:spPr/>
      <dgm:t>
        <a:bodyPr/>
        <a:lstStyle/>
        <a:p>
          <a:endParaRPr lang="en-US"/>
        </a:p>
      </dgm:t>
    </dgm:pt>
    <dgm:pt modelId="{8EA6216A-188E-4669-A8BF-792F7D5F4287}">
      <dgm:prSet custT="1"/>
      <dgm:spPr/>
      <dgm:t>
        <a:bodyPr/>
        <a:lstStyle/>
        <a:p>
          <a:r>
            <a:rPr kumimoji="1" lang="ja-JP" altLang="en-US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ユーザーの</a:t>
          </a:r>
          <a:endParaRPr kumimoji="1" lang="en-US" altLang="ja-JP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r>
            <a:rPr kumimoji="1" lang="ja-JP" altLang="en-US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選択した色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8C039EAA-EB28-465F-A557-E62A2A7A659F}" type="parTrans" cxnId="{7F7971D1-420F-4AC9-B7C5-6E1F7C1F70AC}">
      <dgm:prSet/>
      <dgm:spPr/>
      <dgm:t>
        <a:bodyPr/>
        <a:lstStyle/>
        <a:p>
          <a:endParaRPr lang="en-US"/>
        </a:p>
      </dgm:t>
    </dgm:pt>
    <dgm:pt modelId="{D23DAE57-3EA6-4281-921A-01E7734E91A6}" type="sibTrans" cxnId="{7F7971D1-420F-4AC9-B7C5-6E1F7C1F70AC}">
      <dgm:prSet/>
      <dgm:spPr/>
      <dgm:t>
        <a:bodyPr/>
        <a:lstStyle/>
        <a:p>
          <a:endParaRPr lang="en-US"/>
        </a:p>
      </dgm:t>
    </dgm:pt>
    <dgm:pt modelId="{4304264E-6029-4849-9044-64A70C7FF881}">
      <dgm:prSet custT="1"/>
      <dgm:spPr/>
      <dgm:t>
        <a:bodyPr/>
        <a:lstStyle/>
        <a:p>
          <a:r>
            <a:rPr kumimoji="1" lang="ja-JP" altLang="en-US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イメージ</a:t>
          </a:r>
        </a:p>
      </dgm:t>
    </dgm:pt>
    <dgm:pt modelId="{5A6117CB-792B-7A40-B2D7-F3D162693A83}" type="parTrans" cxnId="{6DFC8327-0B40-4644-BCC6-7B561E536127}">
      <dgm:prSet/>
      <dgm:spPr/>
      <dgm:t>
        <a:bodyPr/>
        <a:lstStyle/>
        <a:p>
          <a:endParaRPr kumimoji="1" lang="ja-JP" altLang="en-US"/>
        </a:p>
      </dgm:t>
    </dgm:pt>
    <dgm:pt modelId="{50213DA9-FCA2-EB4A-9CFA-924E0EA0B255}" type="sibTrans" cxnId="{6DFC8327-0B40-4644-BCC6-7B561E536127}">
      <dgm:prSet/>
      <dgm:spPr/>
      <dgm:t>
        <a:bodyPr/>
        <a:lstStyle/>
        <a:p>
          <a:endParaRPr kumimoji="1" lang="ja-JP" altLang="en-US"/>
        </a:p>
      </dgm:t>
    </dgm:pt>
    <dgm:pt modelId="{8F18D2E0-5ECC-554F-A57D-D953012573F6}" type="pres">
      <dgm:prSet presAssocID="{E1C0B904-0A07-476A-AF0D-9C3C77FDAE98}" presName="linearFlow" presStyleCnt="0">
        <dgm:presLayoutVars>
          <dgm:dir/>
          <dgm:resizeHandles val="exact"/>
        </dgm:presLayoutVars>
      </dgm:prSet>
      <dgm:spPr/>
    </dgm:pt>
    <dgm:pt modelId="{ED7EE40B-13EA-8D41-A014-E4382B705790}" type="pres">
      <dgm:prSet presAssocID="{9B60E031-567A-420A-BDC7-7BDACE454436}" presName="node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A26C7CDC-E260-F44F-9BB2-6D2F28E4D64E}" type="pres">
      <dgm:prSet presAssocID="{6086C4A0-D452-412E-8F84-3702730D3299}" presName="spacerL" presStyleCnt="0"/>
      <dgm:spPr/>
    </dgm:pt>
    <dgm:pt modelId="{972DC731-4F7E-6C45-878D-12BB86A30452}" type="pres">
      <dgm:prSet presAssocID="{6086C4A0-D452-412E-8F84-3702730D3299}" presName="sibTrans" presStyleLbl="sibTrans2D1" presStyleIdx="0" presStyleCnt="2" custScaleX="48029" custScaleY="41697"/>
      <dgm:spPr/>
    </dgm:pt>
    <dgm:pt modelId="{5CCE90B1-F1B9-5F4A-ACB3-56579B29BB1F}" type="pres">
      <dgm:prSet presAssocID="{6086C4A0-D452-412E-8F84-3702730D3299}" presName="spacerR" presStyleCnt="0"/>
      <dgm:spPr/>
    </dgm:pt>
    <dgm:pt modelId="{EEFD94C3-A9CE-1A44-8F1F-535D5F558C9F}" type="pres">
      <dgm:prSet presAssocID="{8EA6216A-188E-4669-A8BF-792F7D5F4287}" presName="node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2CA4161E-9FE0-F641-9C29-ADA5249ECD8C}" type="pres">
      <dgm:prSet presAssocID="{D23DAE57-3EA6-4281-921A-01E7734E91A6}" presName="spacerL" presStyleCnt="0"/>
      <dgm:spPr/>
    </dgm:pt>
    <dgm:pt modelId="{C92737A8-51C0-7B4C-BA49-B0B15727BFFC}" type="pres">
      <dgm:prSet presAssocID="{D23DAE57-3EA6-4281-921A-01E7734E91A6}" presName="sibTrans" presStyleLbl="sibTrans2D1" presStyleIdx="1" presStyleCnt="2" custScaleX="41051" custScaleY="25130"/>
      <dgm:spPr/>
    </dgm:pt>
    <dgm:pt modelId="{3E60EA53-312B-2E49-B189-395333549811}" type="pres">
      <dgm:prSet presAssocID="{D23DAE57-3EA6-4281-921A-01E7734E91A6}" presName="spacerR" presStyleCnt="0"/>
      <dgm:spPr/>
    </dgm:pt>
    <dgm:pt modelId="{5022BF9A-CD68-BC4B-B229-B65910A90B8D}" type="pres">
      <dgm:prSet presAssocID="{4304264E-6029-4849-9044-64A70C7FF881}" presName="node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6DFC8327-0B40-4644-BCC6-7B561E536127}" srcId="{E1C0B904-0A07-476A-AF0D-9C3C77FDAE98}" destId="{4304264E-6029-4849-9044-64A70C7FF881}" srcOrd="2" destOrd="0" parTransId="{5A6117CB-792B-7A40-B2D7-F3D162693A83}" sibTransId="{50213DA9-FCA2-EB4A-9CFA-924E0EA0B255}"/>
    <dgm:cxn modelId="{887A553E-6DB6-E749-A901-563BA7A7FE97}" type="presOf" srcId="{E1C0B904-0A07-476A-AF0D-9C3C77FDAE98}" destId="{8F18D2E0-5ECC-554F-A57D-D953012573F6}" srcOrd="0" destOrd="0" presId="urn:microsoft.com/office/officeart/2005/8/layout/equation1"/>
    <dgm:cxn modelId="{2D99FC6A-94FE-E043-86C6-9CCDB473042B}" type="presOf" srcId="{4304264E-6029-4849-9044-64A70C7FF881}" destId="{5022BF9A-CD68-BC4B-B229-B65910A90B8D}" srcOrd="0" destOrd="0" presId="urn:microsoft.com/office/officeart/2005/8/layout/equation1"/>
    <dgm:cxn modelId="{4E262C6F-1917-5849-A7E8-5BC2D1E47255}" type="presOf" srcId="{6086C4A0-D452-412E-8F84-3702730D3299}" destId="{972DC731-4F7E-6C45-878D-12BB86A30452}" srcOrd="0" destOrd="0" presId="urn:microsoft.com/office/officeart/2005/8/layout/equation1"/>
    <dgm:cxn modelId="{92652E76-C711-EF44-81AF-FAD1EB0B9543}" type="presOf" srcId="{D23DAE57-3EA6-4281-921A-01E7734E91A6}" destId="{C92737A8-51C0-7B4C-BA49-B0B15727BFFC}" srcOrd="0" destOrd="0" presId="urn:microsoft.com/office/officeart/2005/8/layout/equation1"/>
    <dgm:cxn modelId="{266B239B-A40B-4FC3-A14A-B6C22FD28DCE}" srcId="{E1C0B904-0A07-476A-AF0D-9C3C77FDAE98}" destId="{9B60E031-567A-420A-BDC7-7BDACE454436}" srcOrd="0" destOrd="0" parTransId="{B480683E-856A-48A6-9025-FC6B1424441E}" sibTransId="{6086C4A0-D452-412E-8F84-3702730D3299}"/>
    <dgm:cxn modelId="{7F7971D1-420F-4AC9-B7C5-6E1F7C1F70AC}" srcId="{E1C0B904-0A07-476A-AF0D-9C3C77FDAE98}" destId="{8EA6216A-188E-4669-A8BF-792F7D5F4287}" srcOrd="1" destOrd="0" parTransId="{8C039EAA-EB28-465F-A557-E62A2A7A659F}" sibTransId="{D23DAE57-3EA6-4281-921A-01E7734E91A6}"/>
    <dgm:cxn modelId="{9C42A5D5-BA82-224D-9588-F07F07444CB6}" type="presOf" srcId="{8EA6216A-188E-4669-A8BF-792F7D5F4287}" destId="{EEFD94C3-A9CE-1A44-8F1F-535D5F558C9F}" srcOrd="0" destOrd="0" presId="urn:microsoft.com/office/officeart/2005/8/layout/equation1"/>
    <dgm:cxn modelId="{FBD33CDF-4BDE-F748-970F-37BE0E7D37AC}" type="presOf" srcId="{9B60E031-567A-420A-BDC7-7BDACE454436}" destId="{ED7EE40B-13EA-8D41-A014-E4382B705790}" srcOrd="0" destOrd="0" presId="urn:microsoft.com/office/officeart/2005/8/layout/equation1"/>
    <dgm:cxn modelId="{9AA62B20-A13E-BB4C-9655-F1609BAD2C6B}" type="presParOf" srcId="{8F18D2E0-5ECC-554F-A57D-D953012573F6}" destId="{ED7EE40B-13EA-8D41-A014-E4382B705790}" srcOrd="0" destOrd="0" presId="urn:microsoft.com/office/officeart/2005/8/layout/equation1"/>
    <dgm:cxn modelId="{D2294328-983B-8D4A-AAC4-C5B218EF32E5}" type="presParOf" srcId="{8F18D2E0-5ECC-554F-A57D-D953012573F6}" destId="{A26C7CDC-E260-F44F-9BB2-6D2F28E4D64E}" srcOrd="1" destOrd="0" presId="urn:microsoft.com/office/officeart/2005/8/layout/equation1"/>
    <dgm:cxn modelId="{C8D9C932-49B3-F14D-8388-E6612A30FAB9}" type="presParOf" srcId="{8F18D2E0-5ECC-554F-A57D-D953012573F6}" destId="{972DC731-4F7E-6C45-878D-12BB86A30452}" srcOrd="2" destOrd="0" presId="urn:microsoft.com/office/officeart/2005/8/layout/equation1"/>
    <dgm:cxn modelId="{19E261ED-FE36-3346-835F-795606FD2A94}" type="presParOf" srcId="{8F18D2E0-5ECC-554F-A57D-D953012573F6}" destId="{5CCE90B1-F1B9-5F4A-ACB3-56579B29BB1F}" srcOrd="3" destOrd="0" presId="urn:microsoft.com/office/officeart/2005/8/layout/equation1"/>
    <dgm:cxn modelId="{B33CB65C-A4CD-844C-B2E0-195EE7DD641D}" type="presParOf" srcId="{8F18D2E0-5ECC-554F-A57D-D953012573F6}" destId="{EEFD94C3-A9CE-1A44-8F1F-535D5F558C9F}" srcOrd="4" destOrd="0" presId="urn:microsoft.com/office/officeart/2005/8/layout/equation1"/>
    <dgm:cxn modelId="{01DAA2D5-C9D0-9246-A83E-13D5A56DCA7A}" type="presParOf" srcId="{8F18D2E0-5ECC-554F-A57D-D953012573F6}" destId="{2CA4161E-9FE0-F641-9C29-ADA5249ECD8C}" srcOrd="5" destOrd="0" presId="urn:microsoft.com/office/officeart/2005/8/layout/equation1"/>
    <dgm:cxn modelId="{3FA1CD9B-02E2-0F41-B457-D08E30589C6F}" type="presParOf" srcId="{8F18D2E0-5ECC-554F-A57D-D953012573F6}" destId="{C92737A8-51C0-7B4C-BA49-B0B15727BFFC}" srcOrd="6" destOrd="0" presId="urn:microsoft.com/office/officeart/2005/8/layout/equation1"/>
    <dgm:cxn modelId="{B99A46B8-DB6E-494F-B41F-CC5302F16A1F}" type="presParOf" srcId="{8F18D2E0-5ECC-554F-A57D-D953012573F6}" destId="{3E60EA53-312B-2E49-B189-395333549811}" srcOrd="7" destOrd="0" presId="urn:microsoft.com/office/officeart/2005/8/layout/equation1"/>
    <dgm:cxn modelId="{7F361F33-72E0-AB48-BB59-3D52CF2530F2}" type="presParOf" srcId="{8F18D2E0-5ECC-554F-A57D-D953012573F6}" destId="{5022BF9A-CD68-BC4B-B229-B65910A90B8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66F82A-63C7-744F-8B3B-60D0E05AD71B}" type="doc">
      <dgm:prSet loTypeId="urn:microsoft.com/office/officeart/2005/8/layout/process2" loCatId="" qsTypeId="urn:microsoft.com/office/officeart/2005/8/quickstyle/simple1" qsCatId="simple" csTypeId="urn:microsoft.com/office/officeart/2005/8/colors/accent3_1" csCatId="accent3" phldr="1"/>
      <dgm:spPr/>
    </dgm:pt>
    <dgm:pt modelId="{D6A0A9E7-22C2-BE40-B984-7D56790FCB39}">
      <dgm:prSet phldrT="[テキスト]" custT="1"/>
      <dgm:spPr/>
      <dgm:t>
        <a:bodyPr/>
        <a:lstStyle/>
        <a:p>
          <a:pPr algn="ctr"/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①板にピンを打つ</a:t>
          </a:r>
        </a:p>
      </dgm:t>
    </dgm:pt>
    <dgm:pt modelId="{F82E61A0-B5C0-D140-A4CC-E8D6C8553175}" type="parTrans" cxnId="{55D69D46-14B0-7D47-B367-CAC371E78476}">
      <dgm:prSet/>
      <dgm:spPr/>
      <dgm:t>
        <a:bodyPr/>
        <a:lstStyle/>
        <a:p>
          <a:endParaRPr kumimoji="1" lang="ja-JP" altLang="en-US"/>
        </a:p>
      </dgm:t>
    </dgm:pt>
    <dgm:pt modelId="{386719FE-8A41-B749-A642-A58A17055EF3}" type="sibTrans" cxnId="{55D69D46-14B0-7D47-B367-CAC371E78476}">
      <dgm:prSet/>
      <dgm:spPr/>
      <dgm:t>
        <a:bodyPr/>
        <a:lstStyle/>
        <a:p>
          <a:endParaRPr kumimoji="1" lang="ja-JP" altLang="en-US"/>
        </a:p>
      </dgm:t>
    </dgm:pt>
    <dgm:pt modelId="{C8F33D86-2092-F74D-BDD1-654BFB8A2FC7}">
      <dgm:prSet phldrT="[テキスト]" custT="1"/>
      <dgm:spPr/>
      <dgm:t>
        <a:bodyPr/>
        <a:lstStyle/>
        <a:p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②1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:15)</a:t>
          </a:r>
          <a:endParaRPr kumimoji="1" lang="ja-JP" altLang="en-US" sz="20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6A8C069D-7704-534D-ABF9-3B4FEE9EE911}" type="parTrans" cxnId="{5332BF0A-ACA0-0649-88FB-56AF2E0FF554}">
      <dgm:prSet/>
      <dgm:spPr/>
      <dgm:t>
        <a:bodyPr/>
        <a:lstStyle/>
        <a:p>
          <a:endParaRPr kumimoji="1" lang="ja-JP" altLang="en-US"/>
        </a:p>
      </dgm:t>
    </dgm:pt>
    <dgm:pt modelId="{48E8C18B-D9A0-7843-A557-439F68A70B72}" type="sibTrans" cxnId="{5332BF0A-ACA0-0649-88FB-56AF2E0FF554}">
      <dgm:prSet/>
      <dgm:spPr/>
      <dgm:t>
        <a:bodyPr/>
        <a:lstStyle/>
        <a:p>
          <a:endParaRPr kumimoji="1" lang="ja-JP" altLang="en-US"/>
        </a:p>
      </dgm:t>
    </dgm:pt>
    <dgm:pt modelId="{92BBDE5B-01C2-B547-A69B-FF5D3F1EBAAC}">
      <dgm:prSet phldrT="[テキスト]" custT="1"/>
      <dgm:spPr/>
      <dgm:t>
        <a:bodyPr/>
        <a:lstStyle/>
        <a:p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③2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:13)</a:t>
          </a:r>
          <a:endParaRPr kumimoji="1" lang="ja-JP" altLang="en-US" sz="20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9723E649-FE78-7D41-9804-4E3F10284AD3}" type="parTrans" cxnId="{ED07F23D-0DF8-E846-85FA-79B8FEBCC7AD}">
      <dgm:prSet/>
      <dgm:spPr/>
      <dgm:t>
        <a:bodyPr/>
        <a:lstStyle/>
        <a:p>
          <a:endParaRPr kumimoji="1" lang="ja-JP" altLang="en-US"/>
        </a:p>
      </dgm:t>
    </dgm:pt>
    <dgm:pt modelId="{540E0FA3-0469-1C44-A2CD-589A935BACCD}" type="sibTrans" cxnId="{ED07F23D-0DF8-E846-85FA-79B8FEBCC7AD}">
      <dgm:prSet/>
      <dgm:spPr/>
      <dgm:t>
        <a:bodyPr/>
        <a:lstStyle/>
        <a:p>
          <a:endParaRPr kumimoji="1" lang="ja-JP" altLang="en-US"/>
        </a:p>
      </dgm:t>
    </dgm:pt>
    <dgm:pt modelId="{57DBA716-1FF2-254C-BAC0-FCF0F15E72F6}">
      <dgm:prSet phldrT="[テキスト]" custT="1"/>
      <dgm:spPr/>
      <dgm:t>
        <a:bodyPr/>
        <a:lstStyle/>
        <a:p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④3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:11)</a:t>
          </a:r>
          <a:endParaRPr kumimoji="1" lang="ja-JP" altLang="en-US" sz="20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2E396B5F-7891-B948-8279-B72FDF915732}" type="parTrans" cxnId="{0394DE04-CCF2-374E-BB99-664F41E29301}">
      <dgm:prSet/>
      <dgm:spPr/>
      <dgm:t>
        <a:bodyPr/>
        <a:lstStyle/>
        <a:p>
          <a:endParaRPr kumimoji="1" lang="ja-JP" altLang="en-US"/>
        </a:p>
      </dgm:t>
    </dgm:pt>
    <dgm:pt modelId="{307B5E82-B13C-1847-A7E0-A5D596E3E294}" type="sibTrans" cxnId="{0394DE04-CCF2-374E-BB99-664F41E29301}">
      <dgm:prSet/>
      <dgm:spPr/>
      <dgm:t>
        <a:bodyPr/>
        <a:lstStyle/>
        <a:p>
          <a:endParaRPr kumimoji="1" lang="ja-JP" altLang="en-US"/>
        </a:p>
      </dgm:t>
    </dgm:pt>
    <dgm:pt modelId="{B0248340-2FA4-5F49-B17B-EB8DEF40A01C}">
      <dgm:prSet phldrT="[テキスト]" custT="1"/>
      <dgm:spPr/>
      <dgm:t>
        <a:bodyPr/>
        <a:lstStyle/>
        <a:p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⑤4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:9)</a:t>
          </a:r>
          <a:endParaRPr kumimoji="1" lang="ja-JP" altLang="en-US" sz="20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D8C80EE0-1014-A54F-B6C6-FD8C3F815549}" type="parTrans" cxnId="{F0E77684-4E75-BB46-86BB-980D791DBAFD}">
      <dgm:prSet/>
      <dgm:spPr/>
      <dgm:t>
        <a:bodyPr/>
        <a:lstStyle/>
        <a:p>
          <a:endParaRPr kumimoji="1" lang="ja-JP" altLang="en-US"/>
        </a:p>
      </dgm:t>
    </dgm:pt>
    <dgm:pt modelId="{B08F8F83-9D6A-B64F-A26B-546A196CBA94}" type="sibTrans" cxnId="{F0E77684-4E75-BB46-86BB-980D791DBAFD}">
      <dgm:prSet/>
      <dgm:spPr/>
      <dgm:t>
        <a:bodyPr/>
        <a:lstStyle/>
        <a:p>
          <a:endParaRPr kumimoji="1" lang="ja-JP" altLang="en-US"/>
        </a:p>
      </dgm:t>
    </dgm:pt>
    <dgm:pt modelId="{03B85FAC-1271-CA49-8591-36560783B178}">
      <dgm:prSet phldrT="[テキスト]" custT="1"/>
      <dgm:spPr/>
      <dgm:t>
        <a:bodyPr/>
        <a:lstStyle/>
        <a:p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⑥5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:7)</a:t>
          </a:r>
          <a:endParaRPr kumimoji="1" lang="ja-JP" altLang="en-US" sz="20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101C2C61-E206-4546-9108-7DBB174D30C4}" type="parTrans" cxnId="{7B65A486-6217-4741-939C-F56476787AB4}">
      <dgm:prSet/>
      <dgm:spPr/>
      <dgm:t>
        <a:bodyPr/>
        <a:lstStyle/>
        <a:p>
          <a:endParaRPr kumimoji="1" lang="ja-JP" altLang="en-US"/>
        </a:p>
      </dgm:t>
    </dgm:pt>
    <dgm:pt modelId="{91618275-94E3-B24A-943E-AD159DE5A89B}" type="sibTrans" cxnId="{7B65A486-6217-4741-939C-F56476787AB4}">
      <dgm:prSet/>
      <dgm:spPr/>
      <dgm:t>
        <a:bodyPr/>
        <a:lstStyle/>
        <a:p>
          <a:endParaRPr kumimoji="1" lang="ja-JP" altLang="en-US"/>
        </a:p>
      </dgm:t>
    </dgm:pt>
    <dgm:pt modelId="{39E1C68D-7AFA-8842-91EE-426E81C6EEFE}" type="pres">
      <dgm:prSet presAssocID="{3866F82A-63C7-744F-8B3B-60D0E05AD71B}" presName="linearFlow" presStyleCnt="0">
        <dgm:presLayoutVars>
          <dgm:resizeHandles val="exact"/>
        </dgm:presLayoutVars>
      </dgm:prSet>
      <dgm:spPr/>
    </dgm:pt>
    <dgm:pt modelId="{5A8075CE-3FF1-C54F-A9B1-7FCB6C2D9D47}" type="pres">
      <dgm:prSet presAssocID="{D6A0A9E7-22C2-BE40-B984-7D56790FCB39}" presName="node" presStyleLbl="node1" presStyleIdx="0" presStyleCnt="6" custScaleX="113152">
        <dgm:presLayoutVars>
          <dgm:bulletEnabled val="1"/>
        </dgm:presLayoutVars>
      </dgm:prSet>
      <dgm:spPr/>
    </dgm:pt>
    <dgm:pt modelId="{04DC2E60-5B66-2741-8383-50D12194D1D9}" type="pres">
      <dgm:prSet presAssocID="{386719FE-8A41-B749-A642-A58A17055EF3}" presName="sibTrans" presStyleLbl="sibTrans2D1" presStyleIdx="0" presStyleCnt="5"/>
      <dgm:spPr/>
    </dgm:pt>
    <dgm:pt modelId="{299E3311-53CB-9F48-86B2-77B4CF988CA5}" type="pres">
      <dgm:prSet presAssocID="{386719FE-8A41-B749-A642-A58A17055EF3}" presName="connectorText" presStyleLbl="sibTrans2D1" presStyleIdx="0" presStyleCnt="5"/>
      <dgm:spPr/>
    </dgm:pt>
    <dgm:pt modelId="{5EF45D25-81DC-6646-9CC1-1873D004AD42}" type="pres">
      <dgm:prSet presAssocID="{C8F33D86-2092-F74D-BDD1-654BFB8A2FC7}" presName="node" presStyleLbl="node1" presStyleIdx="1" presStyleCnt="6" custScaleX="114263" custLinFactNeighborY="2496">
        <dgm:presLayoutVars>
          <dgm:bulletEnabled val="1"/>
        </dgm:presLayoutVars>
      </dgm:prSet>
      <dgm:spPr/>
    </dgm:pt>
    <dgm:pt modelId="{F6BC0841-4933-3247-8D8B-A545B1B34728}" type="pres">
      <dgm:prSet presAssocID="{48E8C18B-D9A0-7843-A557-439F68A70B72}" presName="sibTrans" presStyleLbl="sibTrans2D1" presStyleIdx="1" presStyleCnt="5"/>
      <dgm:spPr/>
    </dgm:pt>
    <dgm:pt modelId="{4AAAB483-48CA-EB49-8AB9-3DA5D826E4F1}" type="pres">
      <dgm:prSet presAssocID="{48E8C18B-D9A0-7843-A557-439F68A70B72}" presName="connectorText" presStyleLbl="sibTrans2D1" presStyleIdx="1" presStyleCnt="5"/>
      <dgm:spPr/>
    </dgm:pt>
    <dgm:pt modelId="{C946754B-7596-DE4F-AFFE-5E533CE851AE}" type="pres">
      <dgm:prSet presAssocID="{92BBDE5B-01C2-B547-A69B-FF5D3F1EBAAC}" presName="node" presStyleLbl="node1" presStyleIdx="2" presStyleCnt="6" custScaleX="115761">
        <dgm:presLayoutVars>
          <dgm:bulletEnabled val="1"/>
        </dgm:presLayoutVars>
      </dgm:prSet>
      <dgm:spPr/>
    </dgm:pt>
    <dgm:pt modelId="{40D7C9C4-C478-724C-8E00-B08E8CF9A3D4}" type="pres">
      <dgm:prSet presAssocID="{540E0FA3-0469-1C44-A2CD-589A935BACCD}" presName="sibTrans" presStyleLbl="sibTrans2D1" presStyleIdx="2" presStyleCnt="5"/>
      <dgm:spPr/>
    </dgm:pt>
    <dgm:pt modelId="{B036F841-15F5-4945-A283-06D833B91560}" type="pres">
      <dgm:prSet presAssocID="{540E0FA3-0469-1C44-A2CD-589A935BACCD}" presName="connectorText" presStyleLbl="sibTrans2D1" presStyleIdx="2" presStyleCnt="5"/>
      <dgm:spPr/>
    </dgm:pt>
    <dgm:pt modelId="{05699363-44C9-8742-96A8-EDEDC707980E}" type="pres">
      <dgm:prSet presAssocID="{57DBA716-1FF2-254C-BAC0-FCF0F15E72F6}" presName="node" presStyleLbl="node1" presStyleIdx="3" presStyleCnt="6" custScaleX="116659">
        <dgm:presLayoutVars>
          <dgm:bulletEnabled val="1"/>
        </dgm:presLayoutVars>
      </dgm:prSet>
      <dgm:spPr/>
    </dgm:pt>
    <dgm:pt modelId="{9D931037-59C8-2A41-AABF-591F66A8A8B8}" type="pres">
      <dgm:prSet presAssocID="{307B5E82-B13C-1847-A7E0-A5D596E3E294}" presName="sibTrans" presStyleLbl="sibTrans2D1" presStyleIdx="3" presStyleCnt="5"/>
      <dgm:spPr/>
    </dgm:pt>
    <dgm:pt modelId="{DB8A12F1-DDDE-B745-A4BC-D354E04A7C5D}" type="pres">
      <dgm:prSet presAssocID="{307B5E82-B13C-1847-A7E0-A5D596E3E294}" presName="connectorText" presStyleLbl="sibTrans2D1" presStyleIdx="3" presStyleCnt="5"/>
      <dgm:spPr/>
    </dgm:pt>
    <dgm:pt modelId="{5BB12528-2612-374B-8D7A-78797FAB71E3}" type="pres">
      <dgm:prSet presAssocID="{B0248340-2FA4-5F49-B17B-EB8DEF40A01C}" presName="node" presStyleLbl="node1" presStyleIdx="4" presStyleCnt="6" custScaleX="117557">
        <dgm:presLayoutVars>
          <dgm:bulletEnabled val="1"/>
        </dgm:presLayoutVars>
      </dgm:prSet>
      <dgm:spPr/>
    </dgm:pt>
    <dgm:pt modelId="{127583E0-8895-3E4A-83ED-F602E6B2DA74}" type="pres">
      <dgm:prSet presAssocID="{B08F8F83-9D6A-B64F-A26B-546A196CBA94}" presName="sibTrans" presStyleLbl="sibTrans2D1" presStyleIdx="4" presStyleCnt="5"/>
      <dgm:spPr/>
    </dgm:pt>
    <dgm:pt modelId="{878CAB7C-A9C0-E445-8B40-7135E636F103}" type="pres">
      <dgm:prSet presAssocID="{B08F8F83-9D6A-B64F-A26B-546A196CBA94}" presName="connectorText" presStyleLbl="sibTrans2D1" presStyleIdx="4" presStyleCnt="5"/>
      <dgm:spPr/>
    </dgm:pt>
    <dgm:pt modelId="{5CAEB654-8455-AE44-A2F6-B7A808FE5209}" type="pres">
      <dgm:prSet presAssocID="{03B85FAC-1271-CA49-8591-36560783B178}" presName="node" presStyleLbl="node1" presStyleIdx="5" presStyleCnt="6" custScaleX="119353">
        <dgm:presLayoutVars>
          <dgm:bulletEnabled val="1"/>
        </dgm:presLayoutVars>
      </dgm:prSet>
      <dgm:spPr/>
    </dgm:pt>
  </dgm:ptLst>
  <dgm:cxnLst>
    <dgm:cxn modelId="{0394DE04-CCF2-374E-BB99-664F41E29301}" srcId="{3866F82A-63C7-744F-8B3B-60D0E05AD71B}" destId="{57DBA716-1FF2-254C-BAC0-FCF0F15E72F6}" srcOrd="3" destOrd="0" parTransId="{2E396B5F-7891-B948-8279-B72FDF915732}" sibTransId="{307B5E82-B13C-1847-A7E0-A5D596E3E294}"/>
    <dgm:cxn modelId="{5332BF0A-ACA0-0649-88FB-56AF2E0FF554}" srcId="{3866F82A-63C7-744F-8B3B-60D0E05AD71B}" destId="{C8F33D86-2092-F74D-BDD1-654BFB8A2FC7}" srcOrd="1" destOrd="0" parTransId="{6A8C069D-7704-534D-ABF9-3B4FEE9EE911}" sibTransId="{48E8C18B-D9A0-7843-A557-439F68A70B72}"/>
    <dgm:cxn modelId="{F1FC551B-122D-DA49-AD0C-9E624DC84B34}" type="presOf" srcId="{C8F33D86-2092-F74D-BDD1-654BFB8A2FC7}" destId="{5EF45D25-81DC-6646-9CC1-1873D004AD42}" srcOrd="0" destOrd="0" presId="urn:microsoft.com/office/officeart/2005/8/layout/process2"/>
    <dgm:cxn modelId="{C878E41B-0643-394F-9C48-CD1F62CABA0B}" type="presOf" srcId="{03B85FAC-1271-CA49-8591-36560783B178}" destId="{5CAEB654-8455-AE44-A2F6-B7A808FE5209}" srcOrd="0" destOrd="0" presId="urn:microsoft.com/office/officeart/2005/8/layout/process2"/>
    <dgm:cxn modelId="{1AB5972F-D320-CB47-8544-BD3FD212EBD1}" type="presOf" srcId="{D6A0A9E7-22C2-BE40-B984-7D56790FCB39}" destId="{5A8075CE-3FF1-C54F-A9B1-7FCB6C2D9D47}" srcOrd="0" destOrd="0" presId="urn:microsoft.com/office/officeart/2005/8/layout/process2"/>
    <dgm:cxn modelId="{3D581735-33F4-EC4A-8A5D-DAC4E8BC50EC}" type="presOf" srcId="{307B5E82-B13C-1847-A7E0-A5D596E3E294}" destId="{DB8A12F1-DDDE-B745-A4BC-D354E04A7C5D}" srcOrd="1" destOrd="0" presId="urn:microsoft.com/office/officeart/2005/8/layout/process2"/>
    <dgm:cxn modelId="{CA32BB39-5841-BC49-9614-73359EC3EA7F}" type="presOf" srcId="{307B5E82-B13C-1847-A7E0-A5D596E3E294}" destId="{9D931037-59C8-2A41-AABF-591F66A8A8B8}" srcOrd="0" destOrd="0" presId="urn:microsoft.com/office/officeart/2005/8/layout/process2"/>
    <dgm:cxn modelId="{ED07F23D-0DF8-E846-85FA-79B8FEBCC7AD}" srcId="{3866F82A-63C7-744F-8B3B-60D0E05AD71B}" destId="{92BBDE5B-01C2-B547-A69B-FF5D3F1EBAAC}" srcOrd="2" destOrd="0" parTransId="{9723E649-FE78-7D41-9804-4E3F10284AD3}" sibTransId="{540E0FA3-0469-1C44-A2CD-589A935BACCD}"/>
    <dgm:cxn modelId="{55D69D46-14B0-7D47-B367-CAC371E78476}" srcId="{3866F82A-63C7-744F-8B3B-60D0E05AD71B}" destId="{D6A0A9E7-22C2-BE40-B984-7D56790FCB39}" srcOrd="0" destOrd="0" parTransId="{F82E61A0-B5C0-D140-A4CC-E8D6C8553175}" sibTransId="{386719FE-8A41-B749-A642-A58A17055EF3}"/>
    <dgm:cxn modelId="{D7581E56-1A41-E84E-BFC7-4C1E53AE4F9B}" type="presOf" srcId="{386719FE-8A41-B749-A642-A58A17055EF3}" destId="{299E3311-53CB-9F48-86B2-77B4CF988CA5}" srcOrd="1" destOrd="0" presId="urn:microsoft.com/office/officeart/2005/8/layout/process2"/>
    <dgm:cxn modelId="{E66F3058-9BF7-9F4D-B47D-97A66E6E122E}" type="presOf" srcId="{B08F8F83-9D6A-B64F-A26B-546A196CBA94}" destId="{878CAB7C-A9C0-E445-8B40-7135E636F103}" srcOrd="1" destOrd="0" presId="urn:microsoft.com/office/officeart/2005/8/layout/process2"/>
    <dgm:cxn modelId="{0A467365-109C-504C-9B7C-C0DDFDFAE418}" type="presOf" srcId="{B0248340-2FA4-5F49-B17B-EB8DEF40A01C}" destId="{5BB12528-2612-374B-8D7A-78797FAB71E3}" srcOrd="0" destOrd="0" presId="urn:microsoft.com/office/officeart/2005/8/layout/process2"/>
    <dgm:cxn modelId="{59A5106D-B71E-A64C-AB11-4EF3BD8A7720}" type="presOf" srcId="{540E0FA3-0469-1C44-A2CD-589A935BACCD}" destId="{B036F841-15F5-4945-A283-06D833B91560}" srcOrd="1" destOrd="0" presId="urn:microsoft.com/office/officeart/2005/8/layout/process2"/>
    <dgm:cxn modelId="{E85CAE7D-87F5-B84C-8A61-F419560ACA4F}" type="presOf" srcId="{386719FE-8A41-B749-A642-A58A17055EF3}" destId="{04DC2E60-5B66-2741-8383-50D12194D1D9}" srcOrd="0" destOrd="0" presId="urn:microsoft.com/office/officeart/2005/8/layout/process2"/>
    <dgm:cxn modelId="{B1F17780-391A-7D4C-A83A-FFDC4A5CDD85}" type="presOf" srcId="{48E8C18B-D9A0-7843-A557-439F68A70B72}" destId="{4AAAB483-48CA-EB49-8AB9-3DA5D826E4F1}" srcOrd="1" destOrd="0" presId="urn:microsoft.com/office/officeart/2005/8/layout/process2"/>
    <dgm:cxn modelId="{F0E77684-4E75-BB46-86BB-980D791DBAFD}" srcId="{3866F82A-63C7-744F-8B3B-60D0E05AD71B}" destId="{B0248340-2FA4-5F49-B17B-EB8DEF40A01C}" srcOrd="4" destOrd="0" parTransId="{D8C80EE0-1014-A54F-B6C6-FD8C3F815549}" sibTransId="{B08F8F83-9D6A-B64F-A26B-546A196CBA94}"/>
    <dgm:cxn modelId="{7B65A486-6217-4741-939C-F56476787AB4}" srcId="{3866F82A-63C7-744F-8B3B-60D0E05AD71B}" destId="{03B85FAC-1271-CA49-8591-36560783B178}" srcOrd="5" destOrd="0" parTransId="{101C2C61-E206-4546-9108-7DBB174D30C4}" sibTransId="{91618275-94E3-B24A-943E-AD159DE5A89B}"/>
    <dgm:cxn modelId="{88FBF888-64CF-5746-AC2B-4DDD24B32BDB}" type="presOf" srcId="{92BBDE5B-01C2-B547-A69B-FF5D3F1EBAAC}" destId="{C946754B-7596-DE4F-AFFE-5E533CE851AE}" srcOrd="0" destOrd="0" presId="urn:microsoft.com/office/officeart/2005/8/layout/process2"/>
    <dgm:cxn modelId="{13095892-795A-5141-A337-D1FC816DF013}" type="presOf" srcId="{57DBA716-1FF2-254C-BAC0-FCF0F15E72F6}" destId="{05699363-44C9-8742-96A8-EDEDC707980E}" srcOrd="0" destOrd="0" presId="urn:microsoft.com/office/officeart/2005/8/layout/process2"/>
    <dgm:cxn modelId="{E43CD2AA-58F5-E748-83B0-B152FF52143A}" type="presOf" srcId="{B08F8F83-9D6A-B64F-A26B-546A196CBA94}" destId="{127583E0-8895-3E4A-83ED-F602E6B2DA74}" srcOrd="0" destOrd="0" presId="urn:microsoft.com/office/officeart/2005/8/layout/process2"/>
    <dgm:cxn modelId="{9D1F63AC-3CE6-3E45-BABC-7F10302F190B}" type="presOf" srcId="{3866F82A-63C7-744F-8B3B-60D0E05AD71B}" destId="{39E1C68D-7AFA-8842-91EE-426E81C6EEFE}" srcOrd="0" destOrd="0" presId="urn:microsoft.com/office/officeart/2005/8/layout/process2"/>
    <dgm:cxn modelId="{EA8BFCE9-1E63-5848-B661-D4BD37007FC8}" type="presOf" srcId="{540E0FA3-0469-1C44-A2CD-589A935BACCD}" destId="{40D7C9C4-C478-724C-8E00-B08E8CF9A3D4}" srcOrd="0" destOrd="0" presId="urn:microsoft.com/office/officeart/2005/8/layout/process2"/>
    <dgm:cxn modelId="{5138BCF0-AAD8-E346-B09D-D21164555E07}" type="presOf" srcId="{48E8C18B-D9A0-7843-A557-439F68A70B72}" destId="{F6BC0841-4933-3247-8D8B-A545B1B34728}" srcOrd="0" destOrd="0" presId="urn:microsoft.com/office/officeart/2005/8/layout/process2"/>
    <dgm:cxn modelId="{16076BA0-BA99-3347-918B-45E9AE4306E9}" type="presParOf" srcId="{39E1C68D-7AFA-8842-91EE-426E81C6EEFE}" destId="{5A8075CE-3FF1-C54F-A9B1-7FCB6C2D9D47}" srcOrd="0" destOrd="0" presId="urn:microsoft.com/office/officeart/2005/8/layout/process2"/>
    <dgm:cxn modelId="{74125A33-3B7C-C046-BE79-C62F8506E09E}" type="presParOf" srcId="{39E1C68D-7AFA-8842-91EE-426E81C6EEFE}" destId="{04DC2E60-5B66-2741-8383-50D12194D1D9}" srcOrd="1" destOrd="0" presId="urn:microsoft.com/office/officeart/2005/8/layout/process2"/>
    <dgm:cxn modelId="{08E012A1-78C3-3647-ACEE-FB5D048713EB}" type="presParOf" srcId="{04DC2E60-5B66-2741-8383-50D12194D1D9}" destId="{299E3311-53CB-9F48-86B2-77B4CF988CA5}" srcOrd="0" destOrd="0" presId="urn:microsoft.com/office/officeart/2005/8/layout/process2"/>
    <dgm:cxn modelId="{57EC0ED4-F199-E24A-9874-58063C2DB038}" type="presParOf" srcId="{39E1C68D-7AFA-8842-91EE-426E81C6EEFE}" destId="{5EF45D25-81DC-6646-9CC1-1873D004AD42}" srcOrd="2" destOrd="0" presId="urn:microsoft.com/office/officeart/2005/8/layout/process2"/>
    <dgm:cxn modelId="{A3ADB56A-0462-2E4A-8ED4-D3981F9789B9}" type="presParOf" srcId="{39E1C68D-7AFA-8842-91EE-426E81C6EEFE}" destId="{F6BC0841-4933-3247-8D8B-A545B1B34728}" srcOrd="3" destOrd="0" presId="urn:microsoft.com/office/officeart/2005/8/layout/process2"/>
    <dgm:cxn modelId="{46C86D2D-C223-6B41-B16B-715CC6EF859F}" type="presParOf" srcId="{F6BC0841-4933-3247-8D8B-A545B1B34728}" destId="{4AAAB483-48CA-EB49-8AB9-3DA5D826E4F1}" srcOrd="0" destOrd="0" presId="urn:microsoft.com/office/officeart/2005/8/layout/process2"/>
    <dgm:cxn modelId="{3254D060-2057-AB43-87A2-2DCD42E8FCBE}" type="presParOf" srcId="{39E1C68D-7AFA-8842-91EE-426E81C6EEFE}" destId="{C946754B-7596-DE4F-AFFE-5E533CE851AE}" srcOrd="4" destOrd="0" presId="urn:microsoft.com/office/officeart/2005/8/layout/process2"/>
    <dgm:cxn modelId="{69B775AE-7203-A442-BB45-1583C322799A}" type="presParOf" srcId="{39E1C68D-7AFA-8842-91EE-426E81C6EEFE}" destId="{40D7C9C4-C478-724C-8E00-B08E8CF9A3D4}" srcOrd="5" destOrd="0" presId="urn:microsoft.com/office/officeart/2005/8/layout/process2"/>
    <dgm:cxn modelId="{ECF90ABC-8D48-454E-AE39-B544EFDC2486}" type="presParOf" srcId="{40D7C9C4-C478-724C-8E00-B08E8CF9A3D4}" destId="{B036F841-15F5-4945-A283-06D833B91560}" srcOrd="0" destOrd="0" presId="urn:microsoft.com/office/officeart/2005/8/layout/process2"/>
    <dgm:cxn modelId="{D6359CBC-A17D-624A-9BF9-A603AD8BADB9}" type="presParOf" srcId="{39E1C68D-7AFA-8842-91EE-426E81C6EEFE}" destId="{05699363-44C9-8742-96A8-EDEDC707980E}" srcOrd="6" destOrd="0" presId="urn:microsoft.com/office/officeart/2005/8/layout/process2"/>
    <dgm:cxn modelId="{853599DE-1609-944B-A29D-0EB019026482}" type="presParOf" srcId="{39E1C68D-7AFA-8842-91EE-426E81C6EEFE}" destId="{9D931037-59C8-2A41-AABF-591F66A8A8B8}" srcOrd="7" destOrd="0" presId="urn:microsoft.com/office/officeart/2005/8/layout/process2"/>
    <dgm:cxn modelId="{62E4F9B3-2D5B-1E49-9A8E-E508FCB440F4}" type="presParOf" srcId="{9D931037-59C8-2A41-AABF-591F66A8A8B8}" destId="{DB8A12F1-DDDE-B745-A4BC-D354E04A7C5D}" srcOrd="0" destOrd="0" presId="urn:microsoft.com/office/officeart/2005/8/layout/process2"/>
    <dgm:cxn modelId="{4D3624D5-0392-274F-A649-6382E64313B4}" type="presParOf" srcId="{39E1C68D-7AFA-8842-91EE-426E81C6EEFE}" destId="{5BB12528-2612-374B-8D7A-78797FAB71E3}" srcOrd="8" destOrd="0" presId="urn:microsoft.com/office/officeart/2005/8/layout/process2"/>
    <dgm:cxn modelId="{03047876-A709-9B42-983D-0F4390B18A37}" type="presParOf" srcId="{39E1C68D-7AFA-8842-91EE-426E81C6EEFE}" destId="{127583E0-8895-3E4A-83ED-F602E6B2DA74}" srcOrd="9" destOrd="0" presId="urn:microsoft.com/office/officeart/2005/8/layout/process2"/>
    <dgm:cxn modelId="{D1D55FB5-1B09-F144-BB42-B95052B45CBE}" type="presParOf" srcId="{127583E0-8895-3E4A-83ED-F602E6B2DA74}" destId="{878CAB7C-A9C0-E445-8B40-7135E636F103}" srcOrd="0" destOrd="0" presId="urn:microsoft.com/office/officeart/2005/8/layout/process2"/>
    <dgm:cxn modelId="{4494C5B5-1028-2A47-AB7C-B812ED799C85}" type="presParOf" srcId="{39E1C68D-7AFA-8842-91EE-426E81C6EEFE}" destId="{5CAEB654-8455-AE44-A2F6-B7A808FE5209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47F372-E7FB-49E6-B3E1-160BAF3533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7BCE3F7-6527-4E1E-9852-C4284907B3AD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やり直しが難しい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AD899C18-5626-4FB1-BB3A-55D406FC3DA5}" type="parTrans" cxnId="{A5E710D8-AFF1-4D12-8E55-51865BA9C8C5}">
      <dgm:prSet/>
      <dgm:spPr/>
      <dgm:t>
        <a:bodyPr/>
        <a:lstStyle/>
        <a:p>
          <a:endParaRPr lang="en-US"/>
        </a:p>
      </dgm:t>
    </dgm:pt>
    <dgm:pt modelId="{5E60DCCF-FE2A-4329-937E-6C76819872E4}" type="sibTrans" cxnId="{A5E710D8-AFF1-4D12-8E55-51865BA9C8C5}">
      <dgm:prSet/>
      <dgm:spPr/>
      <dgm:t>
        <a:bodyPr/>
        <a:lstStyle/>
        <a:p>
          <a:endParaRPr lang="en-US"/>
        </a:p>
      </dgm:t>
    </dgm:pt>
    <dgm:pt modelId="{CEEAAC69-71F1-453C-BA27-EC440500C147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時間と手間がかかる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23ED65E3-CA57-4B34-A4E1-21D624722381}" type="parTrans" cxnId="{89C6EB1D-938A-4FF4-AB56-1F42C2381072}">
      <dgm:prSet/>
      <dgm:spPr/>
      <dgm:t>
        <a:bodyPr/>
        <a:lstStyle/>
        <a:p>
          <a:endParaRPr lang="en-US"/>
        </a:p>
      </dgm:t>
    </dgm:pt>
    <dgm:pt modelId="{C46DD885-969D-4EF2-A8C8-C913208CA9ED}" type="sibTrans" cxnId="{89C6EB1D-938A-4FF4-AB56-1F42C2381072}">
      <dgm:prSet/>
      <dgm:spPr/>
      <dgm:t>
        <a:bodyPr/>
        <a:lstStyle/>
        <a:p>
          <a:endParaRPr lang="en-US"/>
        </a:p>
      </dgm:t>
    </dgm:pt>
    <dgm:pt modelId="{E4B0C4B6-EC24-43CB-BF91-F465F09B4710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F7D1DC9D-D977-4C93-A534-EB1A5ED01C1E}" type="parTrans" cxnId="{BC95CC3E-AA6F-4B94-8B2D-303EA90D00EA}">
      <dgm:prSet/>
      <dgm:spPr/>
      <dgm:t>
        <a:bodyPr/>
        <a:lstStyle/>
        <a:p>
          <a:endParaRPr lang="en-US"/>
        </a:p>
      </dgm:t>
    </dgm:pt>
    <dgm:pt modelId="{5239CF52-981A-49F4-BEA0-B35AC04F416A}" type="sibTrans" cxnId="{BC95CC3E-AA6F-4B94-8B2D-303EA90D00EA}">
      <dgm:prSet/>
      <dgm:spPr/>
      <dgm:t>
        <a:bodyPr/>
        <a:lstStyle/>
        <a:p>
          <a:endParaRPr lang="en-US"/>
        </a:p>
      </dgm:t>
    </dgm:pt>
    <dgm:pt modelId="{9A13D1A5-DC24-49C0-9D66-129434551B1F}" type="pres">
      <dgm:prSet presAssocID="{B147F372-E7FB-49E6-B3E1-160BAF353359}" presName="root" presStyleCnt="0">
        <dgm:presLayoutVars>
          <dgm:dir/>
          <dgm:resizeHandles val="exact"/>
        </dgm:presLayoutVars>
      </dgm:prSet>
      <dgm:spPr/>
    </dgm:pt>
    <dgm:pt modelId="{76DDEBF9-5FC2-4296-BD2A-9B0A112C35AF}" type="pres">
      <dgm:prSet presAssocID="{C7BCE3F7-6527-4E1E-9852-C4284907B3AD}" presName="compNode" presStyleCnt="0"/>
      <dgm:spPr/>
    </dgm:pt>
    <dgm:pt modelId="{FD41615C-F2DC-4E02-A0D8-2E7E85455FC5}" type="pres">
      <dgm:prSet presAssocID="{C7BCE3F7-6527-4E1E-9852-C4284907B3AD}" presName="iconRect" presStyleLbl="node1" presStyleIdx="0" presStyleCnt="3" custLinFactX="237015" custLinFactNeighborX="300000" custLinFactNeighborY="-28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10D15F1E-1FB2-4FD9-AB4B-CFECB3824DD3}" type="pres">
      <dgm:prSet presAssocID="{C7BCE3F7-6527-4E1E-9852-C4284907B3AD}" presName="spaceRect" presStyleCnt="0"/>
      <dgm:spPr/>
    </dgm:pt>
    <dgm:pt modelId="{584B3679-8C13-4EBF-83C6-384A8108A6BA}" type="pres">
      <dgm:prSet presAssocID="{C7BCE3F7-6527-4E1E-9852-C4284907B3AD}" presName="textRect" presStyleLbl="revTx" presStyleIdx="0" presStyleCnt="3" custLinFactX="100000" custLinFactNeighborX="143871" custLinFactNeighborY="107">
        <dgm:presLayoutVars>
          <dgm:chMax val="1"/>
          <dgm:chPref val="1"/>
        </dgm:presLayoutVars>
      </dgm:prSet>
      <dgm:spPr/>
    </dgm:pt>
    <dgm:pt modelId="{1A021F2A-7781-44D8-9865-52C4590C9D8F}" type="pres">
      <dgm:prSet presAssocID="{5E60DCCF-FE2A-4329-937E-6C76819872E4}" presName="sibTrans" presStyleCnt="0"/>
      <dgm:spPr/>
    </dgm:pt>
    <dgm:pt modelId="{C92E318C-0737-470A-9CB4-4034084536E6}" type="pres">
      <dgm:prSet presAssocID="{CEEAAC69-71F1-453C-BA27-EC440500C147}" presName="compNode" presStyleCnt="0"/>
      <dgm:spPr/>
    </dgm:pt>
    <dgm:pt modelId="{6C3A3D54-D301-4835-8881-47ABA453F70C}" type="pres">
      <dgm:prSet presAssocID="{CEEAAC69-71F1-453C-BA27-EC440500C1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E8DE95A5-BAC0-4EA3-AED1-5247D8E1FDB4}" type="pres">
      <dgm:prSet presAssocID="{CEEAAC69-71F1-453C-BA27-EC440500C147}" presName="spaceRect" presStyleCnt="0"/>
      <dgm:spPr/>
    </dgm:pt>
    <dgm:pt modelId="{2FD684D8-868C-482B-8EC8-00AAB295639D}" type="pres">
      <dgm:prSet presAssocID="{CEEAAC69-71F1-453C-BA27-EC440500C147}" presName="textRect" presStyleLbl="revTx" presStyleIdx="1" presStyleCnt="3" custScaleX="116586">
        <dgm:presLayoutVars>
          <dgm:chMax val="1"/>
          <dgm:chPref val="1"/>
        </dgm:presLayoutVars>
      </dgm:prSet>
      <dgm:spPr/>
    </dgm:pt>
    <dgm:pt modelId="{FD63B2C8-A1A6-4C9A-A4A9-4CEA3E35B860}" type="pres">
      <dgm:prSet presAssocID="{C46DD885-969D-4EF2-A8C8-C913208CA9ED}" presName="sibTrans" presStyleCnt="0"/>
      <dgm:spPr/>
    </dgm:pt>
    <dgm:pt modelId="{687D041C-5F0D-4111-8BC2-DF32803DE41B}" type="pres">
      <dgm:prSet presAssocID="{E4B0C4B6-EC24-43CB-BF91-F465F09B4710}" presName="compNode" presStyleCnt="0"/>
      <dgm:spPr/>
    </dgm:pt>
    <dgm:pt modelId="{E08DF5CD-0308-4D0F-9E75-110AEB774FB1}" type="pres">
      <dgm:prSet presAssocID="{E4B0C4B6-EC24-43CB-BF91-F465F09B4710}" presName="iconRect" presStyleLbl="node1" presStyleIdx="2" presStyleCnt="3" custLinFactX="-231276" custLinFactNeighborX="-300000" custLinFactNeighborY="24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思案中の吹き出し"/>
        </a:ext>
      </dgm:extLst>
    </dgm:pt>
    <dgm:pt modelId="{BD9AA465-7679-488B-8D1E-8446AF9C245C}" type="pres">
      <dgm:prSet presAssocID="{E4B0C4B6-EC24-43CB-BF91-F465F09B4710}" presName="spaceRect" presStyleCnt="0"/>
      <dgm:spPr/>
    </dgm:pt>
    <dgm:pt modelId="{1DA31518-A615-4D20-BB90-63EA22CC5C04}" type="pres">
      <dgm:prSet presAssocID="{E4B0C4B6-EC24-43CB-BF91-F465F09B4710}" presName="textRect" presStyleLbl="revTx" presStyleIdx="2" presStyleCnt="3" custLinFactX="-100000" custLinFactNeighborX="-143133" custLinFactNeighborY="-8225">
        <dgm:presLayoutVars>
          <dgm:chMax val="1"/>
          <dgm:chPref val="1"/>
        </dgm:presLayoutVars>
      </dgm:prSet>
      <dgm:spPr/>
    </dgm:pt>
  </dgm:ptLst>
  <dgm:cxnLst>
    <dgm:cxn modelId="{E12B6D0D-3A7C-1240-9FB2-FEF483DC4C80}" type="presOf" srcId="{E4B0C4B6-EC24-43CB-BF91-F465F09B4710}" destId="{1DA31518-A615-4D20-BB90-63EA22CC5C04}" srcOrd="0" destOrd="0" presId="urn:microsoft.com/office/officeart/2018/2/layout/IconLabelList"/>
    <dgm:cxn modelId="{89C6EB1D-938A-4FF4-AB56-1F42C2381072}" srcId="{B147F372-E7FB-49E6-B3E1-160BAF353359}" destId="{CEEAAC69-71F1-453C-BA27-EC440500C147}" srcOrd="1" destOrd="0" parTransId="{23ED65E3-CA57-4B34-A4E1-21D624722381}" sibTransId="{C46DD885-969D-4EF2-A8C8-C913208CA9ED}"/>
    <dgm:cxn modelId="{BC95CC3E-AA6F-4B94-8B2D-303EA90D00EA}" srcId="{B147F372-E7FB-49E6-B3E1-160BAF353359}" destId="{E4B0C4B6-EC24-43CB-BF91-F465F09B4710}" srcOrd="2" destOrd="0" parTransId="{F7D1DC9D-D977-4C93-A534-EB1A5ED01C1E}" sibTransId="{5239CF52-981A-49F4-BEA0-B35AC04F416A}"/>
    <dgm:cxn modelId="{76C2FB5A-33B2-DF43-8D3B-920DA572563B}" type="presOf" srcId="{C7BCE3F7-6527-4E1E-9852-C4284907B3AD}" destId="{584B3679-8C13-4EBF-83C6-384A8108A6BA}" srcOrd="0" destOrd="0" presId="urn:microsoft.com/office/officeart/2018/2/layout/IconLabelList"/>
    <dgm:cxn modelId="{F9454C62-60F1-094F-9843-0AADCC1DEBB8}" type="presOf" srcId="{CEEAAC69-71F1-453C-BA27-EC440500C147}" destId="{2FD684D8-868C-482B-8EC8-00AAB295639D}" srcOrd="0" destOrd="0" presId="urn:microsoft.com/office/officeart/2018/2/layout/IconLabelList"/>
    <dgm:cxn modelId="{5904788F-C30D-154E-9409-5F7CA4D52F8F}" type="presOf" srcId="{B147F372-E7FB-49E6-B3E1-160BAF353359}" destId="{9A13D1A5-DC24-49C0-9D66-129434551B1F}" srcOrd="0" destOrd="0" presId="urn:microsoft.com/office/officeart/2018/2/layout/IconLabelList"/>
    <dgm:cxn modelId="{A5E710D8-AFF1-4D12-8E55-51865BA9C8C5}" srcId="{B147F372-E7FB-49E6-B3E1-160BAF353359}" destId="{C7BCE3F7-6527-4E1E-9852-C4284907B3AD}" srcOrd="0" destOrd="0" parTransId="{AD899C18-5626-4FB1-BB3A-55D406FC3DA5}" sibTransId="{5E60DCCF-FE2A-4329-937E-6C76819872E4}"/>
    <dgm:cxn modelId="{7F5DCB16-3EB4-8F44-8667-5BC0812F8A24}" type="presParOf" srcId="{9A13D1A5-DC24-49C0-9D66-129434551B1F}" destId="{76DDEBF9-5FC2-4296-BD2A-9B0A112C35AF}" srcOrd="0" destOrd="0" presId="urn:microsoft.com/office/officeart/2018/2/layout/IconLabelList"/>
    <dgm:cxn modelId="{6B30F06A-FC78-D04A-BA9F-5FD1A0C05E4E}" type="presParOf" srcId="{76DDEBF9-5FC2-4296-BD2A-9B0A112C35AF}" destId="{FD41615C-F2DC-4E02-A0D8-2E7E85455FC5}" srcOrd="0" destOrd="0" presId="urn:microsoft.com/office/officeart/2018/2/layout/IconLabelList"/>
    <dgm:cxn modelId="{16AE126C-B423-4D44-9EB4-99E28C6E3C9C}" type="presParOf" srcId="{76DDEBF9-5FC2-4296-BD2A-9B0A112C35AF}" destId="{10D15F1E-1FB2-4FD9-AB4B-CFECB3824DD3}" srcOrd="1" destOrd="0" presId="urn:microsoft.com/office/officeart/2018/2/layout/IconLabelList"/>
    <dgm:cxn modelId="{4101EC4B-DFC5-3743-ABE9-EA9BD5FE7BB4}" type="presParOf" srcId="{76DDEBF9-5FC2-4296-BD2A-9B0A112C35AF}" destId="{584B3679-8C13-4EBF-83C6-384A8108A6BA}" srcOrd="2" destOrd="0" presId="urn:microsoft.com/office/officeart/2018/2/layout/IconLabelList"/>
    <dgm:cxn modelId="{F48BA9D4-584C-6741-9794-1FB0CDE4876C}" type="presParOf" srcId="{9A13D1A5-DC24-49C0-9D66-129434551B1F}" destId="{1A021F2A-7781-44D8-9865-52C4590C9D8F}" srcOrd="1" destOrd="0" presId="urn:microsoft.com/office/officeart/2018/2/layout/IconLabelList"/>
    <dgm:cxn modelId="{BD966E24-6535-BA4A-A4D2-69EFC122CB20}" type="presParOf" srcId="{9A13D1A5-DC24-49C0-9D66-129434551B1F}" destId="{C92E318C-0737-470A-9CB4-4034084536E6}" srcOrd="2" destOrd="0" presId="urn:microsoft.com/office/officeart/2018/2/layout/IconLabelList"/>
    <dgm:cxn modelId="{34A94536-9FEA-754A-9CDE-173D6562665B}" type="presParOf" srcId="{C92E318C-0737-470A-9CB4-4034084536E6}" destId="{6C3A3D54-D301-4835-8881-47ABA453F70C}" srcOrd="0" destOrd="0" presId="urn:microsoft.com/office/officeart/2018/2/layout/IconLabelList"/>
    <dgm:cxn modelId="{B346E3F7-6DB9-8C4A-8B25-8B735665CFD3}" type="presParOf" srcId="{C92E318C-0737-470A-9CB4-4034084536E6}" destId="{E8DE95A5-BAC0-4EA3-AED1-5247D8E1FDB4}" srcOrd="1" destOrd="0" presId="urn:microsoft.com/office/officeart/2018/2/layout/IconLabelList"/>
    <dgm:cxn modelId="{205D9FC5-957D-884C-B41A-14BC1B6B77EE}" type="presParOf" srcId="{C92E318C-0737-470A-9CB4-4034084536E6}" destId="{2FD684D8-868C-482B-8EC8-00AAB295639D}" srcOrd="2" destOrd="0" presId="urn:microsoft.com/office/officeart/2018/2/layout/IconLabelList"/>
    <dgm:cxn modelId="{65CDCC57-3AE7-3C4F-8766-E1753F489424}" type="presParOf" srcId="{9A13D1A5-DC24-49C0-9D66-129434551B1F}" destId="{FD63B2C8-A1A6-4C9A-A4A9-4CEA3E35B860}" srcOrd="3" destOrd="0" presId="urn:microsoft.com/office/officeart/2018/2/layout/IconLabelList"/>
    <dgm:cxn modelId="{1CA923B3-4E6D-8A4A-9323-E57702433DA1}" type="presParOf" srcId="{9A13D1A5-DC24-49C0-9D66-129434551B1F}" destId="{687D041C-5F0D-4111-8BC2-DF32803DE41B}" srcOrd="4" destOrd="0" presId="urn:microsoft.com/office/officeart/2018/2/layout/IconLabelList"/>
    <dgm:cxn modelId="{32F34661-C73E-A046-8CD4-FCC4B501470A}" type="presParOf" srcId="{687D041C-5F0D-4111-8BC2-DF32803DE41B}" destId="{E08DF5CD-0308-4D0F-9E75-110AEB774FB1}" srcOrd="0" destOrd="0" presId="urn:microsoft.com/office/officeart/2018/2/layout/IconLabelList"/>
    <dgm:cxn modelId="{689146C2-28DE-284D-82E5-52CBBA3A345E}" type="presParOf" srcId="{687D041C-5F0D-4111-8BC2-DF32803DE41B}" destId="{BD9AA465-7679-488B-8D1E-8446AF9C245C}" srcOrd="1" destOrd="0" presId="urn:microsoft.com/office/officeart/2018/2/layout/IconLabelList"/>
    <dgm:cxn modelId="{19E4B5E8-3B2C-464A-858F-B0A79B8E9F3B}" type="presParOf" srcId="{687D041C-5F0D-4111-8BC2-DF32803DE41B}" destId="{1DA31518-A615-4D20-BB90-63EA22CC5C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47F372-E7FB-49E6-B3E1-160BAF3533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EEAAC69-71F1-453C-BA27-EC440500C147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altLang="en-US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短い時間で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23ED65E3-CA57-4B34-A4E1-21D624722381}" type="parTrans" cxnId="{89C6EB1D-938A-4FF4-AB56-1F42C2381072}">
      <dgm:prSet/>
      <dgm:spPr/>
      <dgm:t>
        <a:bodyPr/>
        <a:lstStyle/>
        <a:p>
          <a:endParaRPr lang="en-US"/>
        </a:p>
      </dgm:t>
    </dgm:pt>
    <dgm:pt modelId="{C46DD885-969D-4EF2-A8C8-C913208CA9ED}" type="sibTrans" cxnId="{89C6EB1D-938A-4FF4-AB56-1F42C2381072}">
      <dgm:prSet/>
      <dgm:spPr/>
      <dgm:t>
        <a:bodyPr/>
        <a:lstStyle/>
        <a:p>
          <a:endParaRPr lang="en-US"/>
        </a:p>
      </dgm:t>
    </dgm:pt>
    <dgm:pt modelId="{E4B0C4B6-EC24-43CB-BF91-F465F09B4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altLang="en-US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様々な色や形を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F7D1DC9D-D977-4C93-A534-EB1A5ED01C1E}" type="parTrans" cxnId="{BC95CC3E-AA6F-4B94-8B2D-303EA90D00EA}">
      <dgm:prSet/>
      <dgm:spPr/>
      <dgm:t>
        <a:bodyPr/>
        <a:lstStyle/>
        <a:p>
          <a:endParaRPr lang="en-US"/>
        </a:p>
      </dgm:t>
    </dgm:pt>
    <dgm:pt modelId="{5239CF52-981A-49F4-BEA0-B35AC04F416A}" type="sibTrans" cxnId="{BC95CC3E-AA6F-4B94-8B2D-303EA90D00EA}">
      <dgm:prSet/>
      <dgm:spPr/>
      <dgm:t>
        <a:bodyPr/>
        <a:lstStyle/>
        <a:p>
          <a:endParaRPr lang="en-US"/>
        </a:p>
      </dgm:t>
    </dgm:pt>
    <dgm:pt modelId="{9A13D1A5-DC24-49C0-9D66-129434551B1F}" type="pres">
      <dgm:prSet presAssocID="{B147F372-E7FB-49E6-B3E1-160BAF353359}" presName="root" presStyleCnt="0">
        <dgm:presLayoutVars>
          <dgm:dir/>
          <dgm:resizeHandles val="exact"/>
        </dgm:presLayoutVars>
      </dgm:prSet>
      <dgm:spPr/>
    </dgm:pt>
    <dgm:pt modelId="{C92E318C-0737-470A-9CB4-4034084536E6}" type="pres">
      <dgm:prSet presAssocID="{CEEAAC69-71F1-453C-BA27-EC440500C147}" presName="compNode" presStyleCnt="0"/>
      <dgm:spPr/>
    </dgm:pt>
    <dgm:pt modelId="{6C3A3D54-D301-4835-8881-47ABA453F70C}" type="pres">
      <dgm:prSet presAssocID="{CEEAAC69-71F1-453C-BA27-EC440500C147}" presName="iconRect" presStyleLbl="node1" presStyleIdx="0" presStyleCnt="2" custLinFactNeighborX="-6731" custLinFactNeighborY="48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E8DE95A5-BAC0-4EA3-AED1-5247D8E1FDB4}" type="pres">
      <dgm:prSet presAssocID="{CEEAAC69-71F1-453C-BA27-EC440500C147}" presName="spaceRect" presStyleCnt="0"/>
      <dgm:spPr/>
    </dgm:pt>
    <dgm:pt modelId="{2FD684D8-868C-482B-8EC8-00AAB295639D}" type="pres">
      <dgm:prSet presAssocID="{CEEAAC69-71F1-453C-BA27-EC440500C147}" presName="textRect" presStyleLbl="revTx" presStyleIdx="0" presStyleCnt="2" custScaleX="116586" custLinFactNeighborX="-31772" custLinFactNeighborY="-325">
        <dgm:presLayoutVars>
          <dgm:chMax val="1"/>
          <dgm:chPref val="1"/>
        </dgm:presLayoutVars>
      </dgm:prSet>
      <dgm:spPr/>
    </dgm:pt>
    <dgm:pt modelId="{FD63B2C8-A1A6-4C9A-A4A9-4CEA3E35B860}" type="pres">
      <dgm:prSet presAssocID="{C46DD885-969D-4EF2-A8C8-C913208CA9ED}" presName="sibTrans" presStyleCnt="0"/>
      <dgm:spPr/>
    </dgm:pt>
    <dgm:pt modelId="{687D041C-5F0D-4111-8BC2-DF32803DE41B}" type="pres">
      <dgm:prSet presAssocID="{E4B0C4B6-EC24-43CB-BF91-F465F09B4710}" presName="compNode" presStyleCnt="0"/>
      <dgm:spPr/>
    </dgm:pt>
    <dgm:pt modelId="{E08DF5CD-0308-4D0F-9E75-110AEB774FB1}" type="pres">
      <dgm:prSet presAssocID="{E4B0C4B6-EC24-43CB-BF91-F465F09B4710}" presName="iconRect" presStyleLbl="node1" presStyleIdx="1" presStyleCnt="2" custLinFactNeighborX="-8685" custLinFactNeighborY="-310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イーゼル"/>
        </a:ext>
      </dgm:extLst>
    </dgm:pt>
    <dgm:pt modelId="{BD9AA465-7679-488B-8D1E-8446AF9C245C}" type="pres">
      <dgm:prSet presAssocID="{E4B0C4B6-EC24-43CB-BF91-F465F09B4710}" presName="spaceRect" presStyleCnt="0"/>
      <dgm:spPr/>
    </dgm:pt>
    <dgm:pt modelId="{1DA31518-A615-4D20-BB90-63EA22CC5C04}" type="pres">
      <dgm:prSet presAssocID="{E4B0C4B6-EC24-43CB-BF91-F465F09B4710}" presName="textRect" presStyleLbl="revTx" presStyleIdx="1" presStyleCnt="2" custLinFactNeighborX="-8250" custLinFactNeighborY="-13301">
        <dgm:presLayoutVars>
          <dgm:chMax val="1"/>
          <dgm:chPref val="1"/>
        </dgm:presLayoutVars>
      </dgm:prSet>
      <dgm:spPr/>
    </dgm:pt>
  </dgm:ptLst>
  <dgm:cxnLst>
    <dgm:cxn modelId="{E12B6D0D-3A7C-1240-9FB2-FEF483DC4C80}" type="presOf" srcId="{E4B0C4B6-EC24-43CB-BF91-F465F09B4710}" destId="{1DA31518-A615-4D20-BB90-63EA22CC5C04}" srcOrd="0" destOrd="0" presId="urn:microsoft.com/office/officeart/2018/2/layout/IconLabelList"/>
    <dgm:cxn modelId="{89C6EB1D-938A-4FF4-AB56-1F42C2381072}" srcId="{B147F372-E7FB-49E6-B3E1-160BAF353359}" destId="{CEEAAC69-71F1-453C-BA27-EC440500C147}" srcOrd="0" destOrd="0" parTransId="{23ED65E3-CA57-4B34-A4E1-21D624722381}" sibTransId="{C46DD885-969D-4EF2-A8C8-C913208CA9ED}"/>
    <dgm:cxn modelId="{BC95CC3E-AA6F-4B94-8B2D-303EA90D00EA}" srcId="{B147F372-E7FB-49E6-B3E1-160BAF353359}" destId="{E4B0C4B6-EC24-43CB-BF91-F465F09B4710}" srcOrd="1" destOrd="0" parTransId="{F7D1DC9D-D977-4C93-A534-EB1A5ED01C1E}" sibTransId="{5239CF52-981A-49F4-BEA0-B35AC04F416A}"/>
    <dgm:cxn modelId="{F9454C62-60F1-094F-9843-0AADCC1DEBB8}" type="presOf" srcId="{CEEAAC69-71F1-453C-BA27-EC440500C147}" destId="{2FD684D8-868C-482B-8EC8-00AAB295639D}" srcOrd="0" destOrd="0" presId="urn:microsoft.com/office/officeart/2018/2/layout/IconLabelList"/>
    <dgm:cxn modelId="{5904788F-C30D-154E-9409-5F7CA4D52F8F}" type="presOf" srcId="{B147F372-E7FB-49E6-B3E1-160BAF353359}" destId="{9A13D1A5-DC24-49C0-9D66-129434551B1F}" srcOrd="0" destOrd="0" presId="urn:microsoft.com/office/officeart/2018/2/layout/IconLabelList"/>
    <dgm:cxn modelId="{BD966E24-6535-BA4A-A4D2-69EFC122CB20}" type="presParOf" srcId="{9A13D1A5-DC24-49C0-9D66-129434551B1F}" destId="{C92E318C-0737-470A-9CB4-4034084536E6}" srcOrd="0" destOrd="0" presId="urn:microsoft.com/office/officeart/2018/2/layout/IconLabelList"/>
    <dgm:cxn modelId="{34A94536-9FEA-754A-9CDE-173D6562665B}" type="presParOf" srcId="{C92E318C-0737-470A-9CB4-4034084536E6}" destId="{6C3A3D54-D301-4835-8881-47ABA453F70C}" srcOrd="0" destOrd="0" presId="urn:microsoft.com/office/officeart/2018/2/layout/IconLabelList"/>
    <dgm:cxn modelId="{B346E3F7-6DB9-8C4A-8B25-8B735665CFD3}" type="presParOf" srcId="{C92E318C-0737-470A-9CB4-4034084536E6}" destId="{E8DE95A5-BAC0-4EA3-AED1-5247D8E1FDB4}" srcOrd="1" destOrd="0" presId="urn:microsoft.com/office/officeart/2018/2/layout/IconLabelList"/>
    <dgm:cxn modelId="{205D9FC5-957D-884C-B41A-14BC1B6B77EE}" type="presParOf" srcId="{C92E318C-0737-470A-9CB4-4034084536E6}" destId="{2FD684D8-868C-482B-8EC8-00AAB295639D}" srcOrd="2" destOrd="0" presId="urn:microsoft.com/office/officeart/2018/2/layout/IconLabelList"/>
    <dgm:cxn modelId="{65CDCC57-3AE7-3C4F-8766-E1753F489424}" type="presParOf" srcId="{9A13D1A5-DC24-49C0-9D66-129434551B1F}" destId="{FD63B2C8-A1A6-4C9A-A4A9-4CEA3E35B860}" srcOrd="1" destOrd="0" presId="urn:microsoft.com/office/officeart/2018/2/layout/IconLabelList"/>
    <dgm:cxn modelId="{1CA923B3-4E6D-8A4A-9323-E57702433DA1}" type="presParOf" srcId="{9A13D1A5-DC24-49C0-9D66-129434551B1F}" destId="{687D041C-5F0D-4111-8BC2-DF32803DE41B}" srcOrd="2" destOrd="0" presId="urn:microsoft.com/office/officeart/2018/2/layout/IconLabelList"/>
    <dgm:cxn modelId="{32F34661-C73E-A046-8CD4-FCC4B501470A}" type="presParOf" srcId="{687D041C-5F0D-4111-8BC2-DF32803DE41B}" destId="{E08DF5CD-0308-4D0F-9E75-110AEB774FB1}" srcOrd="0" destOrd="0" presId="urn:microsoft.com/office/officeart/2018/2/layout/IconLabelList"/>
    <dgm:cxn modelId="{689146C2-28DE-284D-82E5-52CBBA3A345E}" type="presParOf" srcId="{687D041C-5F0D-4111-8BC2-DF32803DE41B}" destId="{BD9AA465-7679-488B-8D1E-8446AF9C245C}" srcOrd="1" destOrd="0" presId="urn:microsoft.com/office/officeart/2018/2/layout/IconLabelList"/>
    <dgm:cxn modelId="{19E4B5E8-3B2C-464A-858F-B0A79B8E9F3B}" type="presParOf" srcId="{687D041C-5F0D-4111-8BC2-DF32803DE41B}" destId="{1DA31518-A615-4D20-BB90-63EA22CC5C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3E2CB9-87A3-460C-88FF-7D0E9D32AEF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E9AC41B-6EF3-4608-8901-D4985EA3BD1D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様々な形状に対応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078E2746-35A0-4CD0-A378-9B2DD3F0D881}" type="parTrans" cxnId="{35ABB93E-E543-48CF-BC6B-7DCCF69E0543}">
      <dgm:prSet/>
      <dgm:spPr/>
      <dgm:t>
        <a:bodyPr/>
        <a:lstStyle/>
        <a:p>
          <a:endParaRPr lang="en-US"/>
        </a:p>
      </dgm:t>
    </dgm:pt>
    <dgm:pt modelId="{325FC3EA-F606-435E-908D-F7E8286789E5}" type="sibTrans" cxnId="{35ABB93E-E543-48CF-BC6B-7DCCF69E05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D0A254-55A8-41A2-A5EA-58030E9C645D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様々な配色が可能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2FA696A2-2BA1-451B-B49D-0169D28237DD}" type="parTrans" cxnId="{695EC917-CCD8-4CD5-885A-4C92774E69E7}">
      <dgm:prSet/>
      <dgm:spPr/>
      <dgm:t>
        <a:bodyPr/>
        <a:lstStyle/>
        <a:p>
          <a:endParaRPr lang="en-US"/>
        </a:p>
      </dgm:t>
    </dgm:pt>
    <dgm:pt modelId="{34040710-58A0-4164-9A83-4F965932B45D}" type="sibTrans" cxnId="{695EC917-CCD8-4CD5-885A-4C92774E69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1458E5-1264-4C32-A06E-99DFF91770F1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配色履歴の復元</a:t>
          </a:r>
          <a:endParaRPr kumimoji="1" lang="en-US" altLang="ja-JP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pPr>
            <a:lnSpc>
              <a:spcPct val="100000"/>
            </a:lnSpc>
          </a:pPr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画像の保存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B69645C2-2FC4-4477-8675-9A9A4567A084}" type="parTrans" cxnId="{5FEDAC61-AAAF-4EBD-B399-BE6F4DD17FFA}">
      <dgm:prSet/>
      <dgm:spPr/>
      <dgm:t>
        <a:bodyPr/>
        <a:lstStyle/>
        <a:p>
          <a:endParaRPr lang="en-US"/>
        </a:p>
      </dgm:t>
    </dgm:pt>
    <dgm:pt modelId="{97A7571E-DA72-4529-B96C-5332F92A5FF6}" type="sibTrans" cxnId="{5FEDAC61-AAAF-4EBD-B399-BE6F4DD17F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477AAD-AB5D-4A4B-A476-9900E1C09A45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1" lang="ja-JP" sz="2800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様々な環境で利用可</a:t>
          </a:r>
          <a:endParaRPr lang="en-US" sz="2800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EDCB9B92-558D-4359-AF67-6EB261072BCD}" type="parTrans" cxnId="{728A6FD6-4784-48B6-97F4-E663B9F0DD92}">
      <dgm:prSet/>
      <dgm:spPr/>
      <dgm:t>
        <a:bodyPr/>
        <a:lstStyle/>
        <a:p>
          <a:endParaRPr lang="en-US"/>
        </a:p>
      </dgm:t>
    </dgm:pt>
    <dgm:pt modelId="{F0A4FFAC-5B86-4A6C-A3CF-811F1FBBB494}" type="sibTrans" cxnId="{728A6FD6-4784-48B6-97F4-E663B9F0DD92}">
      <dgm:prSet/>
      <dgm:spPr/>
      <dgm:t>
        <a:bodyPr/>
        <a:lstStyle/>
        <a:p>
          <a:endParaRPr lang="en-US"/>
        </a:p>
      </dgm:t>
    </dgm:pt>
    <dgm:pt modelId="{44C06ADE-CC6E-4475-86AD-75D35E153604}" type="pres">
      <dgm:prSet presAssocID="{B53E2CB9-87A3-460C-88FF-7D0E9D32AEFB}" presName="root" presStyleCnt="0">
        <dgm:presLayoutVars>
          <dgm:dir/>
          <dgm:resizeHandles val="exact"/>
        </dgm:presLayoutVars>
      </dgm:prSet>
      <dgm:spPr/>
    </dgm:pt>
    <dgm:pt modelId="{CD1A07B4-8494-4F79-8AAE-F91B8FB46317}" type="pres">
      <dgm:prSet presAssocID="{B53E2CB9-87A3-460C-88FF-7D0E9D32AEFB}" presName="container" presStyleCnt="0">
        <dgm:presLayoutVars>
          <dgm:dir/>
          <dgm:resizeHandles val="exact"/>
        </dgm:presLayoutVars>
      </dgm:prSet>
      <dgm:spPr/>
    </dgm:pt>
    <dgm:pt modelId="{B5573FB3-7C7E-4536-8872-E146F1C071D2}" type="pres">
      <dgm:prSet presAssocID="{9E9AC41B-6EF3-4608-8901-D4985EA3BD1D}" presName="compNode" presStyleCnt="0"/>
      <dgm:spPr/>
    </dgm:pt>
    <dgm:pt modelId="{AB8174F5-F0AC-4A68-B716-22513FFBCE13}" type="pres">
      <dgm:prSet presAssocID="{9E9AC41B-6EF3-4608-8901-D4985EA3BD1D}" presName="iconBgRect" presStyleLbl="bgShp" presStyleIdx="0" presStyleCnt="4"/>
      <dgm:spPr/>
    </dgm:pt>
    <dgm:pt modelId="{22328493-EC49-4547-A5D4-4DBF28A0B4FF}" type="pres">
      <dgm:prSet presAssocID="{9E9AC41B-6EF3-4608-8901-D4985EA3BD1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絵筆"/>
        </a:ext>
      </dgm:extLst>
    </dgm:pt>
    <dgm:pt modelId="{1DC0120B-D2AD-4124-AD06-2DC78B3F3934}" type="pres">
      <dgm:prSet presAssocID="{9E9AC41B-6EF3-4608-8901-D4985EA3BD1D}" presName="spaceRect" presStyleCnt="0"/>
      <dgm:spPr/>
    </dgm:pt>
    <dgm:pt modelId="{B59332CF-0C31-4560-9BF1-60A745E9386B}" type="pres">
      <dgm:prSet presAssocID="{9E9AC41B-6EF3-4608-8901-D4985EA3BD1D}" presName="textRect" presStyleLbl="revTx" presStyleIdx="0" presStyleCnt="4">
        <dgm:presLayoutVars>
          <dgm:chMax val="1"/>
          <dgm:chPref val="1"/>
        </dgm:presLayoutVars>
      </dgm:prSet>
      <dgm:spPr/>
    </dgm:pt>
    <dgm:pt modelId="{D818BEA5-4A6B-4226-9826-B426431DCC59}" type="pres">
      <dgm:prSet presAssocID="{325FC3EA-F606-435E-908D-F7E8286789E5}" presName="sibTrans" presStyleLbl="sibTrans2D1" presStyleIdx="0" presStyleCnt="0"/>
      <dgm:spPr/>
    </dgm:pt>
    <dgm:pt modelId="{2F400DFF-A7AB-49ED-A2DA-7C01B5045630}" type="pres">
      <dgm:prSet presAssocID="{ECD0A254-55A8-41A2-A5EA-58030E9C645D}" presName="compNode" presStyleCnt="0"/>
      <dgm:spPr/>
    </dgm:pt>
    <dgm:pt modelId="{28714418-5756-49FA-9D6D-C6D9860E32A0}" type="pres">
      <dgm:prSet presAssocID="{ECD0A254-55A8-41A2-A5EA-58030E9C645D}" presName="iconBgRect" presStyleLbl="bgShp" presStyleIdx="1" presStyleCnt="4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ln>
          <a:noFill/>
        </a:ln>
      </dgm:spPr>
    </dgm:pt>
    <dgm:pt modelId="{B137964A-BF4A-4830-9AB2-AC75E96F0256}" type="pres">
      <dgm:prSet presAssocID="{ECD0A254-55A8-41A2-A5EA-58030E9C64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パレット"/>
        </a:ext>
      </dgm:extLst>
    </dgm:pt>
    <dgm:pt modelId="{FA7C17B5-7B33-4920-A6DF-3A726D88CD1B}" type="pres">
      <dgm:prSet presAssocID="{ECD0A254-55A8-41A2-A5EA-58030E9C645D}" presName="spaceRect" presStyleCnt="0"/>
      <dgm:spPr/>
    </dgm:pt>
    <dgm:pt modelId="{50F847DD-C6FD-43ED-A5F1-F54769B60469}" type="pres">
      <dgm:prSet presAssocID="{ECD0A254-55A8-41A2-A5EA-58030E9C645D}" presName="textRect" presStyleLbl="revTx" presStyleIdx="1" presStyleCnt="4">
        <dgm:presLayoutVars>
          <dgm:chMax val="1"/>
          <dgm:chPref val="1"/>
        </dgm:presLayoutVars>
      </dgm:prSet>
      <dgm:spPr/>
    </dgm:pt>
    <dgm:pt modelId="{FE836448-673E-4A01-8415-8E11D9CB9D1B}" type="pres">
      <dgm:prSet presAssocID="{34040710-58A0-4164-9A83-4F965932B45D}" presName="sibTrans" presStyleLbl="sibTrans2D1" presStyleIdx="0" presStyleCnt="0"/>
      <dgm:spPr/>
    </dgm:pt>
    <dgm:pt modelId="{79A29314-4EF1-40FD-AC1B-CEC7C3EF902B}" type="pres">
      <dgm:prSet presAssocID="{C31458E5-1264-4C32-A06E-99DFF91770F1}" presName="compNode" presStyleCnt="0"/>
      <dgm:spPr/>
    </dgm:pt>
    <dgm:pt modelId="{EDBC7805-0497-43C3-B583-C0485383E2EA}" type="pres">
      <dgm:prSet presAssocID="{C31458E5-1264-4C32-A06E-99DFF91770F1}" presName="iconBgRect" presStyleLbl="bgShp" presStyleIdx="2" presStyleCnt="4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>
          <a:noFill/>
        </a:ln>
      </dgm:spPr>
    </dgm:pt>
    <dgm:pt modelId="{A2DDBC45-8003-4B86-99AB-39F0E53D940A}" type="pres">
      <dgm:prSet presAssocID="{C31458E5-1264-4C32-A06E-99DFF91770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ディスク"/>
        </a:ext>
      </dgm:extLst>
    </dgm:pt>
    <dgm:pt modelId="{36867287-3BE5-4A54-9F1E-41E03E3D141C}" type="pres">
      <dgm:prSet presAssocID="{C31458E5-1264-4C32-A06E-99DFF91770F1}" presName="spaceRect" presStyleCnt="0"/>
      <dgm:spPr/>
    </dgm:pt>
    <dgm:pt modelId="{6FC07A7E-E494-432B-8AB3-BA198E7D10C2}" type="pres">
      <dgm:prSet presAssocID="{C31458E5-1264-4C32-A06E-99DFF91770F1}" presName="textRect" presStyleLbl="revTx" presStyleIdx="2" presStyleCnt="4">
        <dgm:presLayoutVars>
          <dgm:chMax val="1"/>
          <dgm:chPref val="1"/>
        </dgm:presLayoutVars>
      </dgm:prSet>
      <dgm:spPr/>
    </dgm:pt>
    <dgm:pt modelId="{11301081-5451-420D-AEBE-95F0BE519BD8}" type="pres">
      <dgm:prSet presAssocID="{97A7571E-DA72-4529-B96C-5332F92A5FF6}" presName="sibTrans" presStyleLbl="sibTrans2D1" presStyleIdx="0" presStyleCnt="0"/>
      <dgm:spPr/>
    </dgm:pt>
    <dgm:pt modelId="{FE64C77D-E94D-4575-B877-F7A6294B5F51}" type="pres">
      <dgm:prSet presAssocID="{99477AAD-AB5D-4A4B-A476-9900E1C09A45}" presName="compNode" presStyleCnt="0"/>
      <dgm:spPr/>
    </dgm:pt>
    <dgm:pt modelId="{633A5D97-CA82-4B9F-A1D3-DE381E88D7E1}" type="pres">
      <dgm:prSet presAssocID="{99477AAD-AB5D-4A4B-A476-9900E1C09A45}" presName="iconBgRect" presStyleLbl="bgShp" presStyleIdx="3" presStyleCnt="4"/>
      <dgm:spPr/>
    </dgm:pt>
    <dgm:pt modelId="{F4F95D35-7FC4-4254-8150-BA0F2FB7A189}" type="pres">
      <dgm:prSet presAssocID="{99477AAD-AB5D-4A4B-A476-9900E1C09A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コンピューター"/>
        </a:ext>
      </dgm:extLst>
    </dgm:pt>
    <dgm:pt modelId="{656BF3C3-4969-4ED9-AC37-D3C4F25A8CB6}" type="pres">
      <dgm:prSet presAssocID="{99477AAD-AB5D-4A4B-A476-9900E1C09A45}" presName="spaceRect" presStyleCnt="0"/>
      <dgm:spPr/>
    </dgm:pt>
    <dgm:pt modelId="{BFE1AE93-8189-4540-B0E1-D359B403D3E1}" type="pres">
      <dgm:prSet presAssocID="{99477AAD-AB5D-4A4B-A476-9900E1C09A45}" presName="textRect" presStyleLbl="revTx" presStyleIdx="3" presStyleCnt="4" custScaleX="110929">
        <dgm:presLayoutVars>
          <dgm:chMax val="1"/>
          <dgm:chPref val="1"/>
        </dgm:presLayoutVars>
      </dgm:prSet>
      <dgm:spPr/>
    </dgm:pt>
  </dgm:ptLst>
  <dgm:cxnLst>
    <dgm:cxn modelId="{695EC917-CCD8-4CD5-885A-4C92774E69E7}" srcId="{B53E2CB9-87A3-460C-88FF-7D0E9D32AEFB}" destId="{ECD0A254-55A8-41A2-A5EA-58030E9C645D}" srcOrd="1" destOrd="0" parTransId="{2FA696A2-2BA1-451B-B49D-0169D28237DD}" sibTransId="{34040710-58A0-4164-9A83-4F965932B45D}"/>
    <dgm:cxn modelId="{85E22218-A2BE-CC4B-B65D-D1DFB809B2A7}" type="presOf" srcId="{99477AAD-AB5D-4A4B-A476-9900E1C09A45}" destId="{BFE1AE93-8189-4540-B0E1-D359B403D3E1}" srcOrd="0" destOrd="0" presId="urn:microsoft.com/office/officeart/2018/2/layout/IconCircleList"/>
    <dgm:cxn modelId="{35ABB93E-E543-48CF-BC6B-7DCCF69E0543}" srcId="{B53E2CB9-87A3-460C-88FF-7D0E9D32AEFB}" destId="{9E9AC41B-6EF3-4608-8901-D4985EA3BD1D}" srcOrd="0" destOrd="0" parTransId="{078E2746-35A0-4CD0-A378-9B2DD3F0D881}" sibTransId="{325FC3EA-F606-435E-908D-F7E8286789E5}"/>
    <dgm:cxn modelId="{5FEDAC61-AAAF-4EBD-B399-BE6F4DD17FFA}" srcId="{B53E2CB9-87A3-460C-88FF-7D0E9D32AEFB}" destId="{C31458E5-1264-4C32-A06E-99DFF91770F1}" srcOrd="2" destOrd="0" parTransId="{B69645C2-2FC4-4477-8675-9A9A4567A084}" sibTransId="{97A7571E-DA72-4529-B96C-5332F92A5FF6}"/>
    <dgm:cxn modelId="{950C5577-8DCE-8C45-978B-59540E94038B}" type="presOf" srcId="{B53E2CB9-87A3-460C-88FF-7D0E9D32AEFB}" destId="{44C06ADE-CC6E-4475-86AD-75D35E153604}" srcOrd="0" destOrd="0" presId="urn:microsoft.com/office/officeart/2018/2/layout/IconCircleList"/>
    <dgm:cxn modelId="{1C688D91-32A1-9344-9749-3B369B8C1564}" type="presOf" srcId="{325FC3EA-F606-435E-908D-F7E8286789E5}" destId="{D818BEA5-4A6B-4226-9826-B426431DCC59}" srcOrd="0" destOrd="0" presId="urn:microsoft.com/office/officeart/2018/2/layout/IconCircleList"/>
    <dgm:cxn modelId="{99090D94-2C34-E043-9427-20898849914F}" type="presOf" srcId="{ECD0A254-55A8-41A2-A5EA-58030E9C645D}" destId="{50F847DD-C6FD-43ED-A5F1-F54769B60469}" srcOrd="0" destOrd="0" presId="urn:microsoft.com/office/officeart/2018/2/layout/IconCircleList"/>
    <dgm:cxn modelId="{BD4036B5-09C0-F144-8BB0-37A3F4E1F89F}" type="presOf" srcId="{C31458E5-1264-4C32-A06E-99DFF91770F1}" destId="{6FC07A7E-E494-432B-8AB3-BA198E7D10C2}" srcOrd="0" destOrd="0" presId="urn:microsoft.com/office/officeart/2018/2/layout/IconCircleList"/>
    <dgm:cxn modelId="{E5346BC2-93E8-4F40-8E01-8317EBA7DA27}" type="presOf" srcId="{9E9AC41B-6EF3-4608-8901-D4985EA3BD1D}" destId="{B59332CF-0C31-4560-9BF1-60A745E9386B}" srcOrd="0" destOrd="0" presId="urn:microsoft.com/office/officeart/2018/2/layout/IconCircleList"/>
    <dgm:cxn modelId="{9AE75DC8-BEA9-7145-B50A-C365E29334E2}" type="presOf" srcId="{34040710-58A0-4164-9A83-4F965932B45D}" destId="{FE836448-673E-4A01-8415-8E11D9CB9D1B}" srcOrd="0" destOrd="0" presId="urn:microsoft.com/office/officeart/2018/2/layout/IconCircleList"/>
    <dgm:cxn modelId="{659EC0CB-A729-BF4B-B191-2F09E6933A40}" type="presOf" srcId="{97A7571E-DA72-4529-B96C-5332F92A5FF6}" destId="{11301081-5451-420D-AEBE-95F0BE519BD8}" srcOrd="0" destOrd="0" presId="urn:microsoft.com/office/officeart/2018/2/layout/IconCircleList"/>
    <dgm:cxn modelId="{728A6FD6-4784-48B6-97F4-E663B9F0DD92}" srcId="{B53E2CB9-87A3-460C-88FF-7D0E9D32AEFB}" destId="{99477AAD-AB5D-4A4B-A476-9900E1C09A45}" srcOrd="3" destOrd="0" parTransId="{EDCB9B92-558D-4359-AF67-6EB261072BCD}" sibTransId="{F0A4FFAC-5B86-4A6C-A3CF-811F1FBBB494}"/>
    <dgm:cxn modelId="{BEDDA1A2-17D6-3041-ABB9-E6B33DA5604E}" type="presParOf" srcId="{44C06ADE-CC6E-4475-86AD-75D35E153604}" destId="{CD1A07B4-8494-4F79-8AAE-F91B8FB46317}" srcOrd="0" destOrd="0" presId="urn:microsoft.com/office/officeart/2018/2/layout/IconCircleList"/>
    <dgm:cxn modelId="{96F0D30E-D47A-AA4B-859B-65CDE1100403}" type="presParOf" srcId="{CD1A07B4-8494-4F79-8AAE-F91B8FB46317}" destId="{B5573FB3-7C7E-4536-8872-E146F1C071D2}" srcOrd="0" destOrd="0" presId="urn:microsoft.com/office/officeart/2018/2/layout/IconCircleList"/>
    <dgm:cxn modelId="{4C554264-1B0E-3E43-891F-180F180B5036}" type="presParOf" srcId="{B5573FB3-7C7E-4536-8872-E146F1C071D2}" destId="{AB8174F5-F0AC-4A68-B716-22513FFBCE13}" srcOrd="0" destOrd="0" presId="urn:microsoft.com/office/officeart/2018/2/layout/IconCircleList"/>
    <dgm:cxn modelId="{2C60FE0C-3FDD-B24C-BEB9-4B262C7E5EC5}" type="presParOf" srcId="{B5573FB3-7C7E-4536-8872-E146F1C071D2}" destId="{22328493-EC49-4547-A5D4-4DBF28A0B4FF}" srcOrd="1" destOrd="0" presId="urn:microsoft.com/office/officeart/2018/2/layout/IconCircleList"/>
    <dgm:cxn modelId="{4A209881-47A5-BA47-91EB-112FDC82CA42}" type="presParOf" srcId="{B5573FB3-7C7E-4536-8872-E146F1C071D2}" destId="{1DC0120B-D2AD-4124-AD06-2DC78B3F3934}" srcOrd="2" destOrd="0" presId="urn:microsoft.com/office/officeart/2018/2/layout/IconCircleList"/>
    <dgm:cxn modelId="{5F0AB7F7-1409-AB41-8960-8A4AE9AAF46D}" type="presParOf" srcId="{B5573FB3-7C7E-4536-8872-E146F1C071D2}" destId="{B59332CF-0C31-4560-9BF1-60A745E9386B}" srcOrd="3" destOrd="0" presId="urn:microsoft.com/office/officeart/2018/2/layout/IconCircleList"/>
    <dgm:cxn modelId="{1DA3E879-40E1-2A43-AF4C-1624041D7735}" type="presParOf" srcId="{CD1A07B4-8494-4F79-8AAE-F91B8FB46317}" destId="{D818BEA5-4A6B-4226-9826-B426431DCC59}" srcOrd="1" destOrd="0" presId="urn:microsoft.com/office/officeart/2018/2/layout/IconCircleList"/>
    <dgm:cxn modelId="{35742442-2246-6C42-AB09-758D36C9398F}" type="presParOf" srcId="{CD1A07B4-8494-4F79-8AAE-F91B8FB46317}" destId="{2F400DFF-A7AB-49ED-A2DA-7C01B5045630}" srcOrd="2" destOrd="0" presId="urn:microsoft.com/office/officeart/2018/2/layout/IconCircleList"/>
    <dgm:cxn modelId="{9AC07366-8F2C-F148-A6CB-947381ADA063}" type="presParOf" srcId="{2F400DFF-A7AB-49ED-A2DA-7C01B5045630}" destId="{28714418-5756-49FA-9D6D-C6D9860E32A0}" srcOrd="0" destOrd="0" presId="urn:microsoft.com/office/officeart/2018/2/layout/IconCircleList"/>
    <dgm:cxn modelId="{2417619D-4AD9-9344-84A9-933CAEC3F8A3}" type="presParOf" srcId="{2F400DFF-A7AB-49ED-A2DA-7C01B5045630}" destId="{B137964A-BF4A-4830-9AB2-AC75E96F0256}" srcOrd="1" destOrd="0" presId="urn:microsoft.com/office/officeart/2018/2/layout/IconCircleList"/>
    <dgm:cxn modelId="{604B8940-F239-9D49-98DB-910192174213}" type="presParOf" srcId="{2F400DFF-A7AB-49ED-A2DA-7C01B5045630}" destId="{FA7C17B5-7B33-4920-A6DF-3A726D88CD1B}" srcOrd="2" destOrd="0" presId="urn:microsoft.com/office/officeart/2018/2/layout/IconCircleList"/>
    <dgm:cxn modelId="{B5F3A617-64C6-264A-9591-4989AE2967B1}" type="presParOf" srcId="{2F400DFF-A7AB-49ED-A2DA-7C01B5045630}" destId="{50F847DD-C6FD-43ED-A5F1-F54769B60469}" srcOrd="3" destOrd="0" presId="urn:microsoft.com/office/officeart/2018/2/layout/IconCircleList"/>
    <dgm:cxn modelId="{BF48FE00-CDD3-8B46-8B16-38A2DD83E51C}" type="presParOf" srcId="{CD1A07B4-8494-4F79-8AAE-F91B8FB46317}" destId="{FE836448-673E-4A01-8415-8E11D9CB9D1B}" srcOrd="3" destOrd="0" presId="urn:microsoft.com/office/officeart/2018/2/layout/IconCircleList"/>
    <dgm:cxn modelId="{361AD00D-8204-0447-8C2B-2006D86DFCAB}" type="presParOf" srcId="{CD1A07B4-8494-4F79-8AAE-F91B8FB46317}" destId="{79A29314-4EF1-40FD-AC1B-CEC7C3EF902B}" srcOrd="4" destOrd="0" presId="urn:microsoft.com/office/officeart/2018/2/layout/IconCircleList"/>
    <dgm:cxn modelId="{9EF44174-F670-0F4F-B67B-1A14E16FDF72}" type="presParOf" srcId="{79A29314-4EF1-40FD-AC1B-CEC7C3EF902B}" destId="{EDBC7805-0497-43C3-B583-C0485383E2EA}" srcOrd="0" destOrd="0" presId="urn:microsoft.com/office/officeart/2018/2/layout/IconCircleList"/>
    <dgm:cxn modelId="{C80E9277-EB02-714A-B756-827322AB6B3A}" type="presParOf" srcId="{79A29314-4EF1-40FD-AC1B-CEC7C3EF902B}" destId="{A2DDBC45-8003-4B86-99AB-39F0E53D940A}" srcOrd="1" destOrd="0" presId="urn:microsoft.com/office/officeart/2018/2/layout/IconCircleList"/>
    <dgm:cxn modelId="{33D5893F-BA67-DC4B-9761-7C1B4AE1E845}" type="presParOf" srcId="{79A29314-4EF1-40FD-AC1B-CEC7C3EF902B}" destId="{36867287-3BE5-4A54-9F1E-41E03E3D141C}" srcOrd="2" destOrd="0" presId="urn:microsoft.com/office/officeart/2018/2/layout/IconCircleList"/>
    <dgm:cxn modelId="{557800E1-21F7-B847-B13C-97DA223FF533}" type="presParOf" srcId="{79A29314-4EF1-40FD-AC1B-CEC7C3EF902B}" destId="{6FC07A7E-E494-432B-8AB3-BA198E7D10C2}" srcOrd="3" destOrd="0" presId="urn:microsoft.com/office/officeart/2018/2/layout/IconCircleList"/>
    <dgm:cxn modelId="{BCC9384F-808B-BE4D-8EAC-3FDD5EE8677A}" type="presParOf" srcId="{CD1A07B4-8494-4F79-8AAE-F91B8FB46317}" destId="{11301081-5451-420D-AEBE-95F0BE519BD8}" srcOrd="5" destOrd="0" presId="urn:microsoft.com/office/officeart/2018/2/layout/IconCircleList"/>
    <dgm:cxn modelId="{BB8F275E-6718-8341-BCEC-B1BEDD1A4507}" type="presParOf" srcId="{CD1A07B4-8494-4F79-8AAE-F91B8FB46317}" destId="{FE64C77D-E94D-4575-B877-F7A6294B5F51}" srcOrd="6" destOrd="0" presId="urn:microsoft.com/office/officeart/2018/2/layout/IconCircleList"/>
    <dgm:cxn modelId="{2C7DDDDC-242E-CB48-8806-2920B25391D4}" type="presParOf" srcId="{FE64C77D-E94D-4575-B877-F7A6294B5F51}" destId="{633A5D97-CA82-4B9F-A1D3-DE381E88D7E1}" srcOrd="0" destOrd="0" presId="urn:microsoft.com/office/officeart/2018/2/layout/IconCircleList"/>
    <dgm:cxn modelId="{529C5F59-E7BA-2C40-A27E-DAD0244B8637}" type="presParOf" srcId="{FE64C77D-E94D-4575-B877-F7A6294B5F51}" destId="{F4F95D35-7FC4-4254-8150-BA0F2FB7A189}" srcOrd="1" destOrd="0" presId="urn:microsoft.com/office/officeart/2018/2/layout/IconCircleList"/>
    <dgm:cxn modelId="{049D207D-813C-4E44-8F1D-5D22DA48E703}" type="presParOf" srcId="{FE64C77D-E94D-4575-B877-F7A6294B5F51}" destId="{656BF3C3-4969-4ED9-AC37-D3C4F25A8CB6}" srcOrd="2" destOrd="0" presId="urn:microsoft.com/office/officeart/2018/2/layout/IconCircleList"/>
    <dgm:cxn modelId="{0E2C6BE0-D96B-594B-BFCE-AFEB2AF32ABC}" type="presParOf" srcId="{FE64C77D-E94D-4575-B877-F7A6294B5F51}" destId="{BFE1AE93-8189-4540-B0E1-D359B403D3E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E33835-26AA-4288-A743-9BAF7C7801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BDFECA-62EF-4304-A905-0A77620B8FBD}">
      <dgm:prSet/>
      <dgm:spPr/>
      <dgm:t>
        <a:bodyPr/>
        <a:lstStyle/>
        <a:p>
          <a:r>
            <a:rPr kumimoji="1" lang="en-US" b="0" i="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RGB・HSV</a:t>
          </a:r>
          <a:endParaRPr lang="en-US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1F723520-AC5A-420C-AAA4-30DA4E0F4A49}" type="parTrans" cxnId="{BA9A0427-F091-472C-AC97-F3A9BB8AD379}">
      <dgm:prSet/>
      <dgm:spPr/>
      <dgm:t>
        <a:bodyPr/>
        <a:lstStyle/>
        <a:p>
          <a:endParaRPr lang="en-US"/>
        </a:p>
      </dgm:t>
    </dgm:pt>
    <dgm:pt modelId="{02A8A438-C40C-436F-91FC-CA9608B8B8E8}" type="sibTrans" cxnId="{BA9A0427-F091-472C-AC97-F3A9BB8AD379}">
      <dgm:prSet/>
      <dgm:spPr/>
      <dgm:t>
        <a:bodyPr/>
        <a:lstStyle/>
        <a:p>
          <a:endParaRPr lang="en-US"/>
        </a:p>
      </dgm:t>
    </dgm:pt>
    <dgm:pt modelId="{0857EC5A-B950-4C95-A7B2-1E70987EBAB0}">
      <dgm:prSet/>
      <dgm:spPr/>
      <dgm:t>
        <a:bodyPr/>
        <a:lstStyle/>
        <a:p>
          <a:r>
            <a:rPr kumimoji="1" lang="ja-JP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パレット</a:t>
          </a:r>
          <a:endParaRPr lang="en-US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242B362D-479A-43B5-BC4A-995644C2AAE4}" type="parTrans" cxnId="{32DE19FD-5D5C-4233-AA81-7DEA00669F76}">
      <dgm:prSet/>
      <dgm:spPr/>
      <dgm:t>
        <a:bodyPr/>
        <a:lstStyle/>
        <a:p>
          <a:endParaRPr lang="en-US"/>
        </a:p>
      </dgm:t>
    </dgm:pt>
    <dgm:pt modelId="{9BD37989-FCA7-48D2-9F39-FA36B695263C}" type="sibTrans" cxnId="{32DE19FD-5D5C-4233-AA81-7DEA00669F76}">
      <dgm:prSet/>
      <dgm:spPr/>
      <dgm:t>
        <a:bodyPr/>
        <a:lstStyle/>
        <a:p>
          <a:endParaRPr lang="en-US"/>
        </a:p>
      </dgm:t>
    </dgm:pt>
    <dgm:pt modelId="{BEADCF78-E75D-4DBF-B9BD-11A0A2613ED6}">
      <dgm:prSet/>
      <dgm:spPr/>
      <dgm:t>
        <a:bodyPr/>
        <a:lstStyle/>
        <a:p>
          <a:r>
            <a:rPr kumimoji="1" lang="ja-JP" altLang="en-US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クレヨン</a:t>
          </a:r>
          <a:endParaRPr lang="en-US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5809961B-A123-441E-84F5-397F3CE3E957}" type="parTrans" cxnId="{D6F57406-7EB9-437E-A49A-56C2E66087AE}">
      <dgm:prSet/>
      <dgm:spPr/>
      <dgm:t>
        <a:bodyPr/>
        <a:lstStyle/>
        <a:p>
          <a:endParaRPr lang="en-US"/>
        </a:p>
      </dgm:t>
    </dgm:pt>
    <dgm:pt modelId="{55B7557E-E404-4BCC-86EC-E6E70918BB72}" type="sibTrans" cxnId="{D6F57406-7EB9-437E-A49A-56C2E66087AE}">
      <dgm:prSet/>
      <dgm:spPr/>
      <dgm:t>
        <a:bodyPr/>
        <a:lstStyle/>
        <a:p>
          <a:endParaRPr lang="en-US"/>
        </a:p>
      </dgm:t>
    </dgm:pt>
    <dgm:pt modelId="{7BEE1008-5BEA-420B-8F3B-0B54338A0E58}" type="pres">
      <dgm:prSet presAssocID="{5EE33835-26AA-4288-A743-9BAF7C7801E5}" presName="root" presStyleCnt="0">
        <dgm:presLayoutVars>
          <dgm:dir/>
          <dgm:resizeHandles val="exact"/>
        </dgm:presLayoutVars>
      </dgm:prSet>
      <dgm:spPr/>
    </dgm:pt>
    <dgm:pt modelId="{7E0A828D-8664-46DA-B1B9-DD2293225565}" type="pres">
      <dgm:prSet presAssocID="{9EBDFECA-62EF-4304-A905-0A77620B8FBD}" presName="compNode" presStyleCnt="0"/>
      <dgm:spPr/>
    </dgm:pt>
    <dgm:pt modelId="{55A2C05C-636A-488D-9848-D50278887403}" type="pres">
      <dgm:prSet presAssocID="{9EBDFECA-62EF-4304-A905-0A77620B8FBD}" presName="iconRect" presStyleLbl="node1" presStyleIdx="0" presStyleCnt="3" custScaleX="172958" custScaleY="1645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>
          <a:noFill/>
        </a:ln>
      </dgm:spPr>
    </dgm:pt>
    <dgm:pt modelId="{06D6FB45-53FA-4D6F-88E9-4C48CCA27834}" type="pres">
      <dgm:prSet presAssocID="{9EBDFECA-62EF-4304-A905-0A77620B8FBD}" presName="spaceRect" presStyleCnt="0"/>
      <dgm:spPr/>
    </dgm:pt>
    <dgm:pt modelId="{9360AC3E-4657-400B-ADA5-568034C8233A}" type="pres">
      <dgm:prSet presAssocID="{9EBDFECA-62EF-4304-A905-0A77620B8FBD}" presName="textRect" presStyleLbl="revTx" presStyleIdx="0" presStyleCnt="3">
        <dgm:presLayoutVars>
          <dgm:chMax val="1"/>
          <dgm:chPref val="1"/>
        </dgm:presLayoutVars>
      </dgm:prSet>
      <dgm:spPr/>
    </dgm:pt>
    <dgm:pt modelId="{3B832E98-5AE6-4664-BB98-0F899AA25F4A}" type="pres">
      <dgm:prSet presAssocID="{02A8A438-C40C-436F-91FC-CA9608B8B8E8}" presName="sibTrans" presStyleCnt="0"/>
      <dgm:spPr/>
    </dgm:pt>
    <dgm:pt modelId="{669C62DE-E0CD-499A-8A7F-9EAE78E82581}" type="pres">
      <dgm:prSet presAssocID="{0857EC5A-B950-4C95-A7B2-1E70987EBAB0}" presName="compNode" presStyleCnt="0"/>
      <dgm:spPr/>
    </dgm:pt>
    <dgm:pt modelId="{66A44F2D-F57B-4990-8B0C-E2745380D4E3}" type="pres">
      <dgm:prSet presAssocID="{0857EC5A-B950-4C95-A7B2-1E70987EBAB0}" presName="iconRect" presStyleLbl="node1" presStyleIdx="1" presStyleCnt="3" custScaleX="165614" custScaleY="1656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>
          <a:noFill/>
        </a:ln>
      </dgm:spPr>
    </dgm:pt>
    <dgm:pt modelId="{037041AD-FED7-4450-A120-928EADF788EF}" type="pres">
      <dgm:prSet presAssocID="{0857EC5A-B950-4C95-A7B2-1E70987EBAB0}" presName="spaceRect" presStyleCnt="0"/>
      <dgm:spPr/>
    </dgm:pt>
    <dgm:pt modelId="{FDC2780B-EB4C-48B9-A459-A5D8C04B8183}" type="pres">
      <dgm:prSet presAssocID="{0857EC5A-B950-4C95-A7B2-1E70987EBAB0}" presName="textRect" presStyleLbl="revTx" presStyleIdx="1" presStyleCnt="3">
        <dgm:presLayoutVars>
          <dgm:chMax val="1"/>
          <dgm:chPref val="1"/>
        </dgm:presLayoutVars>
      </dgm:prSet>
      <dgm:spPr/>
    </dgm:pt>
    <dgm:pt modelId="{A7F0AFFF-80E6-429E-A49D-DAB5FB4CA2C9}" type="pres">
      <dgm:prSet presAssocID="{9BD37989-FCA7-48D2-9F39-FA36B695263C}" presName="sibTrans" presStyleCnt="0"/>
      <dgm:spPr/>
    </dgm:pt>
    <dgm:pt modelId="{973C6BBD-0927-4E5D-8405-4D0DF74BD1D2}" type="pres">
      <dgm:prSet presAssocID="{BEADCF78-E75D-4DBF-B9BD-11A0A2613ED6}" presName="compNode" presStyleCnt="0"/>
      <dgm:spPr/>
    </dgm:pt>
    <dgm:pt modelId="{590242EF-EFF2-4965-8217-2DD42B88E847}" type="pres">
      <dgm:prSet presAssocID="{BEADCF78-E75D-4DBF-B9BD-11A0A2613ED6}" presName="iconRect" presStyleLbl="node1" presStyleIdx="2" presStyleCnt="3" custScaleX="207463" custScaleY="164939"/>
      <dgm:spPr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  <a:ln>
          <a:noFill/>
        </a:ln>
      </dgm:spPr>
    </dgm:pt>
    <dgm:pt modelId="{8AE9F4DE-F357-477D-9581-04EDE3767207}" type="pres">
      <dgm:prSet presAssocID="{BEADCF78-E75D-4DBF-B9BD-11A0A2613ED6}" presName="spaceRect" presStyleCnt="0"/>
      <dgm:spPr/>
    </dgm:pt>
    <dgm:pt modelId="{1D08EBCA-164E-4E49-91A7-FD38E5304381}" type="pres">
      <dgm:prSet presAssocID="{BEADCF78-E75D-4DBF-B9BD-11A0A2613ED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6F57406-7EB9-437E-A49A-56C2E66087AE}" srcId="{5EE33835-26AA-4288-A743-9BAF7C7801E5}" destId="{BEADCF78-E75D-4DBF-B9BD-11A0A2613ED6}" srcOrd="2" destOrd="0" parTransId="{5809961B-A123-441E-84F5-397F3CE3E957}" sibTransId="{55B7557E-E404-4BCC-86EC-E6E70918BB72}"/>
    <dgm:cxn modelId="{BA9A0427-F091-472C-AC97-F3A9BB8AD379}" srcId="{5EE33835-26AA-4288-A743-9BAF7C7801E5}" destId="{9EBDFECA-62EF-4304-A905-0A77620B8FBD}" srcOrd="0" destOrd="0" parTransId="{1F723520-AC5A-420C-AAA4-30DA4E0F4A49}" sibTransId="{02A8A438-C40C-436F-91FC-CA9608B8B8E8}"/>
    <dgm:cxn modelId="{73DCE63A-1370-495C-98D3-9933D3468ABD}" type="presOf" srcId="{5EE33835-26AA-4288-A743-9BAF7C7801E5}" destId="{7BEE1008-5BEA-420B-8F3B-0B54338A0E58}" srcOrd="0" destOrd="0" presId="urn:microsoft.com/office/officeart/2018/2/layout/IconLabelList"/>
    <dgm:cxn modelId="{CB363B40-F869-4B3A-AE06-5D11086E898D}" type="presOf" srcId="{0857EC5A-B950-4C95-A7B2-1E70987EBAB0}" destId="{FDC2780B-EB4C-48B9-A459-A5D8C04B8183}" srcOrd="0" destOrd="0" presId="urn:microsoft.com/office/officeart/2018/2/layout/IconLabelList"/>
    <dgm:cxn modelId="{1D4A3841-EAF7-42CD-8184-AA4584071822}" type="presOf" srcId="{BEADCF78-E75D-4DBF-B9BD-11A0A2613ED6}" destId="{1D08EBCA-164E-4E49-91A7-FD38E5304381}" srcOrd="0" destOrd="0" presId="urn:microsoft.com/office/officeart/2018/2/layout/IconLabelList"/>
    <dgm:cxn modelId="{296FD3DB-42BC-4060-80D0-B18A68AFC522}" type="presOf" srcId="{9EBDFECA-62EF-4304-A905-0A77620B8FBD}" destId="{9360AC3E-4657-400B-ADA5-568034C8233A}" srcOrd="0" destOrd="0" presId="urn:microsoft.com/office/officeart/2018/2/layout/IconLabelList"/>
    <dgm:cxn modelId="{32DE19FD-5D5C-4233-AA81-7DEA00669F76}" srcId="{5EE33835-26AA-4288-A743-9BAF7C7801E5}" destId="{0857EC5A-B950-4C95-A7B2-1E70987EBAB0}" srcOrd="1" destOrd="0" parTransId="{242B362D-479A-43B5-BC4A-995644C2AAE4}" sibTransId="{9BD37989-FCA7-48D2-9F39-FA36B695263C}"/>
    <dgm:cxn modelId="{E41BAE5B-996E-40EE-85E2-B7FA89BFA4AF}" type="presParOf" srcId="{7BEE1008-5BEA-420B-8F3B-0B54338A0E58}" destId="{7E0A828D-8664-46DA-B1B9-DD2293225565}" srcOrd="0" destOrd="0" presId="urn:microsoft.com/office/officeart/2018/2/layout/IconLabelList"/>
    <dgm:cxn modelId="{704797D8-B1EB-4E16-924B-5410066697F9}" type="presParOf" srcId="{7E0A828D-8664-46DA-B1B9-DD2293225565}" destId="{55A2C05C-636A-488D-9848-D50278887403}" srcOrd="0" destOrd="0" presId="urn:microsoft.com/office/officeart/2018/2/layout/IconLabelList"/>
    <dgm:cxn modelId="{DC26F559-F3FB-446B-A1E6-D9C2716B8C7D}" type="presParOf" srcId="{7E0A828D-8664-46DA-B1B9-DD2293225565}" destId="{06D6FB45-53FA-4D6F-88E9-4C48CCA27834}" srcOrd="1" destOrd="0" presId="urn:microsoft.com/office/officeart/2018/2/layout/IconLabelList"/>
    <dgm:cxn modelId="{2A26E5FD-04CC-4000-A4AE-FCD6BB0C81E8}" type="presParOf" srcId="{7E0A828D-8664-46DA-B1B9-DD2293225565}" destId="{9360AC3E-4657-400B-ADA5-568034C8233A}" srcOrd="2" destOrd="0" presId="urn:microsoft.com/office/officeart/2018/2/layout/IconLabelList"/>
    <dgm:cxn modelId="{B9432285-CBBF-4AD4-9ED0-021CE30FF0C1}" type="presParOf" srcId="{7BEE1008-5BEA-420B-8F3B-0B54338A0E58}" destId="{3B832E98-5AE6-4664-BB98-0F899AA25F4A}" srcOrd="1" destOrd="0" presId="urn:microsoft.com/office/officeart/2018/2/layout/IconLabelList"/>
    <dgm:cxn modelId="{B2F503B6-F7D5-4C14-B8A0-67962A2A788B}" type="presParOf" srcId="{7BEE1008-5BEA-420B-8F3B-0B54338A0E58}" destId="{669C62DE-E0CD-499A-8A7F-9EAE78E82581}" srcOrd="2" destOrd="0" presId="urn:microsoft.com/office/officeart/2018/2/layout/IconLabelList"/>
    <dgm:cxn modelId="{41F09783-5B05-4753-BA42-97AD55DA256D}" type="presParOf" srcId="{669C62DE-E0CD-499A-8A7F-9EAE78E82581}" destId="{66A44F2D-F57B-4990-8B0C-E2745380D4E3}" srcOrd="0" destOrd="0" presId="urn:microsoft.com/office/officeart/2018/2/layout/IconLabelList"/>
    <dgm:cxn modelId="{6A24A397-17D0-47D9-9F52-24AD51A1D616}" type="presParOf" srcId="{669C62DE-E0CD-499A-8A7F-9EAE78E82581}" destId="{037041AD-FED7-4450-A120-928EADF788EF}" srcOrd="1" destOrd="0" presId="urn:microsoft.com/office/officeart/2018/2/layout/IconLabelList"/>
    <dgm:cxn modelId="{F3C14324-AE70-4696-8F38-0BB7B18C4CF9}" type="presParOf" srcId="{669C62DE-E0CD-499A-8A7F-9EAE78E82581}" destId="{FDC2780B-EB4C-48B9-A459-A5D8C04B8183}" srcOrd="2" destOrd="0" presId="urn:microsoft.com/office/officeart/2018/2/layout/IconLabelList"/>
    <dgm:cxn modelId="{A4F5C222-E410-4DB5-BC6A-43524CA94DA8}" type="presParOf" srcId="{7BEE1008-5BEA-420B-8F3B-0B54338A0E58}" destId="{A7F0AFFF-80E6-429E-A49D-DAB5FB4CA2C9}" srcOrd="3" destOrd="0" presId="urn:microsoft.com/office/officeart/2018/2/layout/IconLabelList"/>
    <dgm:cxn modelId="{2E692EE5-575F-496C-86AE-48EF05825C1D}" type="presParOf" srcId="{7BEE1008-5BEA-420B-8F3B-0B54338A0E58}" destId="{973C6BBD-0927-4E5D-8405-4D0DF74BD1D2}" srcOrd="4" destOrd="0" presId="urn:microsoft.com/office/officeart/2018/2/layout/IconLabelList"/>
    <dgm:cxn modelId="{D81409CE-E977-466A-B14B-DEEFF02FFA09}" type="presParOf" srcId="{973C6BBD-0927-4E5D-8405-4D0DF74BD1D2}" destId="{590242EF-EFF2-4965-8217-2DD42B88E847}" srcOrd="0" destOrd="0" presId="urn:microsoft.com/office/officeart/2018/2/layout/IconLabelList"/>
    <dgm:cxn modelId="{41D89E60-A537-456F-A24F-D726A07338AA}" type="presParOf" srcId="{973C6BBD-0927-4E5D-8405-4D0DF74BD1D2}" destId="{8AE9F4DE-F357-477D-9581-04EDE3767207}" srcOrd="1" destOrd="0" presId="urn:microsoft.com/office/officeart/2018/2/layout/IconLabelList"/>
    <dgm:cxn modelId="{9A6F457A-5363-4110-B967-973FB6DE5768}" type="presParOf" srcId="{973C6BBD-0927-4E5D-8405-4D0DF74BD1D2}" destId="{1D08EBCA-164E-4E49-91A7-FD38E53043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BDAC53-4F6B-4807-BADE-90E6B6BC0D8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908DE079-86A6-40AB-963D-6508BA819B81}">
      <dgm:prSet custT="1"/>
      <dgm:spPr/>
      <dgm:t>
        <a:bodyPr/>
        <a:lstStyle/>
        <a:p>
          <a:pPr>
            <a:defRPr cap="all"/>
          </a:pPr>
          <a:endParaRPr lang="en-US" sz="2400" b="0" i="0" dirty="0">
            <a:solidFill>
              <a:schemeClr val="tx1"/>
            </a:solidFill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77B1E434-0C74-4C00-9C41-48126E7CD28B}" type="parTrans" cxnId="{B5A03BCC-8549-4422-AE6F-926EA08D8663}">
      <dgm:prSet/>
      <dgm:spPr/>
      <dgm:t>
        <a:bodyPr/>
        <a:lstStyle/>
        <a:p>
          <a:endParaRPr lang="en-US"/>
        </a:p>
      </dgm:t>
    </dgm:pt>
    <dgm:pt modelId="{3D31A343-8193-4BB0-A903-CC81ECD7B68C}" type="sibTrans" cxnId="{B5A03BCC-8549-4422-AE6F-926EA08D8663}">
      <dgm:prSet/>
      <dgm:spPr/>
      <dgm:t>
        <a:bodyPr/>
        <a:lstStyle/>
        <a:p>
          <a:endParaRPr lang="en-US"/>
        </a:p>
      </dgm:t>
    </dgm:pt>
    <dgm:pt modelId="{47BB652C-92D4-4A9A-AE7D-70B6585DB0EB}">
      <dgm:prSet custT="1"/>
      <dgm:spPr/>
      <dgm:t>
        <a:bodyPr/>
        <a:lstStyle/>
        <a:p>
          <a:pPr>
            <a:defRPr cap="all"/>
          </a:pPr>
          <a:endParaRPr lang="en-US" sz="2400" b="0" i="0" dirty="0">
            <a:solidFill>
              <a:schemeClr val="tx1"/>
            </a:solidFill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39BFDA0D-4650-4247-A499-C2DD52379BCC}" type="parTrans" cxnId="{99912E0E-80AC-4730-9632-05EAC508CEE6}">
      <dgm:prSet/>
      <dgm:spPr/>
      <dgm:t>
        <a:bodyPr/>
        <a:lstStyle/>
        <a:p>
          <a:endParaRPr lang="en-US"/>
        </a:p>
      </dgm:t>
    </dgm:pt>
    <dgm:pt modelId="{BB8CBCC1-0151-4521-AFA9-81B43D38EAA6}" type="sibTrans" cxnId="{99912E0E-80AC-4730-9632-05EAC508CEE6}">
      <dgm:prSet/>
      <dgm:spPr/>
      <dgm:t>
        <a:bodyPr/>
        <a:lstStyle/>
        <a:p>
          <a:endParaRPr lang="en-US"/>
        </a:p>
      </dgm:t>
    </dgm:pt>
    <dgm:pt modelId="{CAE9756A-CA67-45E4-AEF9-08FDD255B4E6}" type="pres">
      <dgm:prSet presAssocID="{7DBDAC53-4F6B-4807-BADE-90E6B6BC0D89}" presName="root" presStyleCnt="0">
        <dgm:presLayoutVars>
          <dgm:dir/>
          <dgm:resizeHandles val="exact"/>
        </dgm:presLayoutVars>
      </dgm:prSet>
      <dgm:spPr/>
    </dgm:pt>
    <dgm:pt modelId="{404EBAAE-67F2-4BAA-8D77-363E87136088}" type="pres">
      <dgm:prSet presAssocID="{908DE079-86A6-40AB-963D-6508BA819B81}" presName="compNode" presStyleCnt="0"/>
      <dgm:spPr/>
    </dgm:pt>
    <dgm:pt modelId="{6776508E-AA93-4BE5-9B59-EF745612A1A8}" type="pres">
      <dgm:prSet presAssocID="{908DE079-86A6-40AB-963D-6508BA819B81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781B017A-F394-404D-B375-42BC414AB962}" type="pres">
      <dgm:prSet presAssocID="{908DE079-86A6-40AB-963D-6508BA819B8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コンピューター"/>
        </a:ext>
      </dgm:extLst>
    </dgm:pt>
    <dgm:pt modelId="{5505A71E-F352-4E2F-8F89-274AB437D6E6}" type="pres">
      <dgm:prSet presAssocID="{908DE079-86A6-40AB-963D-6508BA819B81}" presName="spaceRect" presStyleCnt="0"/>
      <dgm:spPr/>
    </dgm:pt>
    <dgm:pt modelId="{BBAB63CC-0BB3-4E77-8532-E079BD6E11C4}" type="pres">
      <dgm:prSet presAssocID="{908DE079-86A6-40AB-963D-6508BA819B81}" presName="textRect" presStyleLbl="revTx" presStyleIdx="0" presStyleCnt="2" custScaleX="136879">
        <dgm:presLayoutVars>
          <dgm:chMax val="1"/>
          <dgm:chPref val="1"/>
        </dgm:presLayoutVars>
      </dgm:prSet>
      <dgm:spPr/>
    </dgm:pt>
    <dgm:pt modelId="{B20D0E58-CE53-425B-B068-A588E9600ADE}" type="pres">
      <dgm:prSet presAssocID="{3D31A343-8193-4BB0-A903-CC81ECD7B68C}" presName="sibTrans" presStyleCnt="0"/>
      <dgm:spPr/>
    </dgm:pt>
    <dgm:pt modelId="{941482D6-43B0-4FE8-B504-70ABDEEE1ABE}" type="pres">
      <dgm:prSet presAssocID="{47BB652C-92D4-4A9A-AE7D-70B6585DB0EB}" presName="compNode" presStyleCnt="0"/>
      <dgm:spPr/>
    </dgm:pt>
    <dgm:pt modelId="{2E3133B3-D544-4453-B171-BF1D9A45B85A}" type="pres">
      <dgm:prSet presAssocID="{47BB652C-92D4-4A9A-AE7D-70B6585DB0EB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ECCD29D-33CC-4404-B6B2-2F453C835F49}" type="pres">
      <dgm:prSet presAssocID="{47BB652C-92D4-4A9A-AE7D-70B6585DB0E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1915F7F6-5A49-4148-A747-89B3CE4BDC5C}" type="pres">
      <dgm:prSet presAssocID="{47BB652C-92D4-4A9A-AE7D-70B6585DB0EB}" presName="spaceRect" presStyleCnt="0"/>
      <dgm:spPr/>
    </dgm:pt>
    <dgm:pt modelId="{0ADA3ECE-26F4-489E-AACE-AEE19CEBB7B6}" type="pres">
      <dgm:prSet presAssocID="{47BB652C-92D4-4A9A-AE7D-70B6585DB0EB}" presName="textRect" presStyleLbl="revTx" presStyleIdx="1" presStyleCnt="2" custScaleX="156383">
        <dgm:presLayoutVars>
          <dgm:chMax val="1"/>
          <dgm:chPref val="1"/>
        </dgm:presLayoutVars>
      </dgm:prSet>
      <dgm:spPr/>
    </dgm:pt>
  </dgm:ptLst>
  <dgm:cxnLst>
    <dgm:cxn modelId="{99912E0E-80AC-4730-9632-05EAC508CEE6}" srcId="{7DBDAC53-4F6B-4807-BADE-90E6B6BC0D89}" destId="{47BB652C-92D4-4A9A-AE7D-70B6585DB0EB}" srcOrd="1" destOrd="0" parTransId="{39BFDA0D-4650-4247-A499-C2DD52379BCC}" sibTransId="{BB8CBCC1-0151-4521-AFA9-81B43D38EAA6}"/>
    <dgm:cxn modelId="{12CB7698-F0C8-46C0-8BD3-6A20DDDDB1CF}" type="presOf" srcId="{47BB652C-92D4-4A9A-AE7D-70B6585DB0EB}" destId="{0ADA3ECE-26F4-489E-AACE-AEE19CEBB7B6}" srcOrd="0" destOrd="0" presId="urn:microsoft.com/office/officeart/2018/5/layout/IconLeafLabelList"/>
    <dgm:cxn modelId="{FD620AC2-E8B1-448E-966F-7D4E0E5F55C3}" type="presOf" srcId="{908DE079-86A6-40AB-963D-6508BA819B81}" destId="{BBAB63CC-0BB3-4E77-8532-E079BD6E11C4}" srcOrd="0" destOrd="0" presId="urn:microsoft.com/office/officeart/2018/5/layout/IconLeafLabelList"/>
    <dgm:cxn modelId="{B5A03BCC-8549-4422-AE6F-926EA08D8663}" srcId="{7DBDAC53-4F6B-4807-BADE-90E6B6BC0D89}" destId="{908DE079-86A6-40AB-963D-6508BA819B81}" srcOrd="0" destOrd="0" parTransId="{77B1E434-0C74-4C00-9C41-48126E7CD28B}" sibTransId="{3D31A343-8193-4BB0-A903-CC81ECD7B68C}"/>
    <dgm:cxn modelId="{B25497F4-DD80-4036-BFA8-E4B2B93AE00B}" type="presOf" srcId="{7DBDAC53-4F6B-4807-BADE-90E6B6BC0D89}" destId="{CAE9756A-CA67-45E4-AEF9-08FDD255B4E6}" srcOrd="0" destOrd="0" presId="urn:microsoft.com/office/officeart/2018/5/layout/IconLeafLabelList"/>
    <dgm:cxn modelId="{913C3376-5722-47B5-A066-5E9B5417584C}" type="presParOf" srcId="{CAE9756A-CA67-45E4-AEF9-08FDD255B4E6}" destId="{404EBAAE-67F2-4BAA-8D77-363E87136088}" srcOrd="0" destOrd="0" presId="urn:microsoft.com/office/officeart/2018/5/layout/IconLeafLabelList"/>
    <dgm:cxn modelId="{1F59D15F-83BD-4FDC-9BA5-7E49D3851344}" type="presParOf" srcId="{404EBAAE-67F2-4BAA-8D77-363E87136088}" destId="{6776508E-AA93-4BE5-9B59-EF745612A1A8}" srcOrd="0" destOrd="0" presId="urn:microsoft.com/office/officeart/2018/5/layout/IconLeafLabelList"/>
    <dgm:cxn modelId="{139689F1-D2B4-4060-A561-38B7288E4641}" type="presParOf" srcId="{404EBAAE-67F2-4BAA-8D77-363E87136088}" destId="{781B017A-F394-404D-B375-42BC414AB962}" srcOrd="1" destOrd="0" presId="urn:microsoft.com/office/officeart/2018/5/layout/IconLeafLabelList"/>
    <dgm:cxn modelId="{0C07E30D-202E-477B-A017-D36BDEA90A3E}" type="presParOf" srcId="{404EBAAE-67F2-4BAA-8D77-363E87136088}" destId="{5505A71E-F352-4E2F-8F89-274AB437D6E6}" srcOrd="2" destOrd="0" presId="urn:microsoft.com/office/officeart/2018/5/layout/IconLeafLabelList"/>
    <dgm:cxn modelId="{ABCE2E04-2AC3-41A7-887C-D4B1CE7DAFA7}" type="presParOf" srcId="{404EBAAE-67F2-4BAA-8D77-363E87136088}" destId="{BBAB63CC-0BB3-4E77-8532-E079BD6E11C4}" srcOrd="3" destOrd="0" presId="urn:microsoft.com/office/officeart/2018/5/layout/IconLeafLabelList"/>
    <dgm:cxn modelId="{55ED62D6-80D5-4E97-ABF4-7320AEE39832}" type="presParOf" srcId="{CAE9756A-CA67-45E4-AEF9-08FDD255B4E6}" destId="{B20D0E58-CE53-425B-B068-A588E9600ADE}" srcOrd="1" destOrd="0" presId="urn:microsoft.com/office/officeart/2018/5/layout/IconLeafLabelList"/>
    <dgm:cxn modelId="{4106858F-B80D-45B1-B056-EE5771FBD6FE}" type="presParOf" srcId="{CAE9756A-CA67-45E4-AEF9-08FDD255B4E6}" destId="{941482D6-43B0-4FE8-B504-70ABDEEE1ABE}" srcOrd="2" destOrd="0" presId="urn:microsoft.com/office/officeart/2018/5/layout/IconLeafLabelList"/>
    <dgm:cxn modelId="{0E5F41C4-8759-4EFD-AAAD-0CEF02B70951}" type="presParOf" srcId="{941482D6-43B0-4FE8-B504-70ABDEEE1ABE}" destId="{2E3133B3-D544-4453-B171-BF1D9A45B85A}" srcOrd="0" destOrd="0" presId="urn:microsoft.com/office/officeart/2018/5/layout/IconLeafLabelList"/>
    <dgm:cxn modelId="{1C9175C3-BB29-4F25-9E49-4A44E511DE3C}" type="presParOf" srcId="{941482D6-43B0-4FE8-B504-70ABDEEE1ABE}" destId="{3ECCD29D-33CC-4404-B6B2-2F453C835F49}" srcOrd="1" destOrd="0" presId="urn:microsoft.com/office/officeart/2018/5/layout/IconLeafLabelList"/>
    <dgm:cxn modelId="{1C55CAFE-9E70-4A01-A0CB-C9E4E559CE3D}" type="presParOf" srcId="{941482D6-43B0-4FE8-B504-70ABDEEE1ABE}" destId="{1915F7F6-5A49-4148-A747-89B3CE4BDC5C}" srcOrd="2" destOrd="0" presId="urn:microsoft.com/office/officeart/2018/5/layout/IconLeafLabelList"/>
    <dgm:cxn modelId="{8A10C7D5-80DB-4D22-B992-003DEB471DB4}" type="presParOf" srcId="{941482D6-43B0-4FE8-B504-70ABDEEE1ABE}" destId="{0ADA3ECE-26F4-489E-AACE-AEE19CEBB7B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469FE7-C22C-4F61-B130-0A1BC776685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D348336-1637-453A-A9E8-BE1CDF013C75}">
      <dgm:prSet custT="1"/>
      <dgm:spPr/>
      <dgm:t>
        <a:bodyPr/>
        <a:lstStyle/>
        <a:p>
          <a:r>
            <a:rPr kumimoji="1" lang="en-US" sz="3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EXE</a:t>
          </a:r>
          <a:r>
            <a:rPr kumimoji="1" lang="ja-JP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実行ファイル形式</a:t>
          </a:r>
          <a:endParaRPr lang="en-US" sz="3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E373E14D-AEA0-4304-BEFF-975D07AB6B44}" type="parTrans" cxnId="{89016F67-F07A-4D6A-BABE-7056E5297805}">
      <dgm:prSet/>
      <dgm:spPr/>
      <dgm:t>
        <a:bodyPr/>
        <a:lstStyle/>
        <a:p>
          <a:endParaRPr lang="en-US"/>
        </a:p>
      </dgm:t>
    </dgm:pt>
    <dgm:pt modelId="{B72CD02D-7D5D-4B53-B64B-8D4C7D9BC82C}" type="sibTrans" cxnId="{89016F67-F07A-4D6A-BABE-7056E5297805}">
      <dgm:prSet/>
      <dgm:spPr/>
      <dgm:t>
        <a:bodyPr/>
        <a:lstStyle/>
        <a:p>
          <a:endParaRPr lang="en-US"/>
        </a:p>
      </dgm:t>
    </dgm:pt>
    <dgm:pt modelId="{9FE4E3AC-DB5C-444B-A23E-0EDC8189972C}">
      <dgm:prSet custT="1"/>
      <dgm:spPr/>
      <dgm:t>
        <a:bodyPr/>
        <a:lstStyle/>
        <a:p>
          <a:r>
            <a:rPr kumimoji="1" lang="en-US" sz="3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Unix</a:t>
          </a:r>
          <a:r>
            <a:rPr kumimoji="1" lang="ja-JP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実行ファイル形式</a:t>
          </a:r>
          <a:endParaRPr lang="en-US" sz="3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09DF9FC6-D9E1-4C29-8127-D602BEC55FC4}" type="parTrans" cxnId="{59A300D6-7FFF-4FA7-A267-CFA514302962}">
      <dgm:prSet/>
      <dgm:spPr/>
      <dgm:t>
        <a:bodyPr/>
        <a:lstStyle/>
        <a:p>
          <a:endParaRPr lang="en-US"/>
        </a:p>
      </dgm:t>
    </dgm:pt>
    <dgm:pt modelId="{E92E2A88-7480-451B-B2FE-910DEE903A8D}" type="sibTrans" cxnId="{59A300D6-7FFF-4FA7-A267-CFA514302962}">
      <dgm:prSet/>
      <dgm:spPr/>
      <dgm:t>
        <a:bodyPr/>
        <a:lstStyle/>
        <a:p>
          <a:endParaRPr lang="en-US"/>
        </a:p>
      </dgm:t>
    </dgm:pt>
    <dgm:pt modelId="{E8A768BE-A677-41F3-B8CD-F2A6CE49C943}" type="pres">
      <dgm:prSet presAssocID="{80469FE7-C22C-4F61-B130-0A1BC7766852}" presName="root" presStyleCnt="0">
        <dgm:presLayoutVars>
          <dgm:dir/>
          <dgm:resizeHandles val="exact"/>
        </dgm:presLayoutVars>
      </dgm:prSet>
      <dgm:spPr/>
    </dgm:pt>
    <dgm:pt modelId="{AEBBBA3C-F0E6-49EC-8FA9-BC77DC01FEB2}" type="pres">
      <dgm:prSet presAssocID="{6D348336-1637-453A-A9E8-BE1CDF013C75}" presName="compNode" presStyleCnt="0"/>
      <dgm:spPr/>
    </dgm:pt>
    <dgm:pt modelId="{722CFEF9-838E-4352-88F7-8A451061FAA7}" type="pres">
      <dgm:prSet presAssocID="{6D348336-1637-453A-A9E8-BE1CDF013C75}" presName="iconRect" presStyleLbl="node1" presStyleIdx="0" presStyleCnt="2"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>
          <a:noFill/>
        </a:ln>
      </dgm:spPr>
    </dgm:pt>
    <dgm:pt modelId="{36E75233-2A76-4F8E-92C3-D2BCAD80F6BF}" type="pres">
      <dgm:prSet presAssocID="{6D348336-1637-453A-A9E8-BE1CDF013C75}" presName="spaceRect" presStyleCnt="0"/>
      <dgm:spPr/>
    </dgm:pt>
    <dgm:pt modelId="{9C58AE6D-C686-4C9B-8D14-2DDA065F642A}" type="pres">
      <dgm:prSet presAssocID="{6D348336-1637-453A-A9E8-BE1CDF013C75}" presName="textRect" presStyleLbl="revTx" presStyleIdx="0" presStyleCnt="2">
        <dgm:presLayoutVars>
          <dgm:chMax val="1"/>
          <dgm:chPref val="1"/>
        </dgm:presLayoutVars>
      </dgm:prSet>
      <dgm:spPr/>
    </dgm:pt>
    <dgm:pt modelId="{7699C360-A70E-4239-ABC3-286D07A2988C}" type="pres">
      <dgm:prSet presAssocID="{B72CD02D-7D5D-4B53-B64B-8D4C7D9BC82C}" presName="sibTrans" presStyleCnt="0"/>
      <dgm:spPr/>
    </dgm:pt>
    <dgm:pt modelId="{28BBF168-9C6D-407A-96EF-31DDEA56295A}" type="pres">
      <dgm:prSet presAssocID="{9FE4E3AC-DB5C-444B-A23E-0EDC8189972C}" presName="compNode" presStyleCnt="0"/>
      <dgm:spPr/>
    </dgm:pt>
    <dgm:pt modelId="{3F920245-6AD2-4828-98D8-840394EE13B4}" type="pres">
      <dgm:prSet presAssocID="{9FE4E3AC-DB5C-444B-A23E-0EDC8189972C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1D5C220-6988-43E3-80F6-ADD812189877}" type="pres">
      <dgm:prSet presAssocID="{9FE4E3AC-DB5C-444B-A23E-0EDC8189972C}" presName="spaceRect" presStyleCnt="0"/>
      <dgm:spPr/>
    </dgm:pt>
    <dgm:pt modelId="{FFC84436-0B4A-4B67-9AA3-DE73A0477C0E}" type="pres">
      <dgm:prSet presAssocID="{9FE4E3AC-DB5C-444B-A23E-0EDC8189972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9016F67-F07A-4D6A-BABE-7056E5297805}" srcId="{80469FE7-C22C-4F61-B130-0A1BC7766852}" destId="{6D348336-1637-453A-A9E8-BE1CDF013C75}" srcOrd="0" destOrd="0" parTransId="{E373E14D-AEA0-4304-BEFF-975D07AB6B44}" sibTransId="{B72CD02D-7D5D-4B53-B64B-8D4C7D9BC82C}"/>
    <dgm:cxn modelId="{FD30E673-7C3D-4F76-8A19-958FC1466DCF}" type="presOf" srcId="{9FE4E3AC-DB5C-444B-A23E-0EDC8189972C}" destId="{FFC84436-0B4A-4B67-9AA3-DE73A0477C0E}" srcOrd="0" destOrd="0" presId="urn:microsoft.com/office/officeart/2018/2/layout/IconLabelList"/>
    <dgm:cxn modelId="{07FA8E79-0CA2-40A0-8241-F4E02BA1847C}" type="presOf" srcId="{6D348336-1637-453A-A9E8-BE1CDF013C75}" destId="{9C58AE6D-C686-4C9B-8D14-2DDA065F642A}" srcOrd="0" destOrd="0" presId="urn:microsoft.com/office/officeart/2018/2/layout/IconLabelList"/>
    <dgm:cxn modelId="{ABE008D1-6525-4055-A0F6-9829C4FE4A54}" type="presOf" srcId="{80469FE7-C22C-4F61-B130-0A1BC7766852}" destId="{E8A768BE-A677-41F3-B8CD-F2A6CE49C943}" srcOrd="0" destOrd="0" presId="urn:microsoft.com/office/officeart/2018/2/layout/IconLabelList"/>
    <dgm:cxn modelId="{59A300D6-7FFF-4FA7-A267-CFA514302962}" srcId="{80469FE7-C22C-4F61-B130-0A1BC7766852}" destId="{9FE4E3AC-DB5C-444B-A23E-0EDC8189972C}" srcOrd="1" destOrd="0" parTransId="{09DF9FC6-D9E1-4C29-8127-D602BEC55FC4}" sibTransId="{E92E2A88-7480-451B-B2FE-910DEE903A8D}"/>
    <dgm:cxn modelId="{82EE0E85-ECD2-4E93-83D4-2CAF53FD603D}" type="presParOf" srcId="{E8A768BE-A677-41F3-B8CD-F2A6CE49C943}" destId="{AEBBBA3C-F0E6-49EC-8FA9-BC77DC01FEB2}" srcOrd="0" destOrd="0" presId="urn:microsoft.com/office/officeart/2018/2/layout/IconLabelList"/>
    <dgm:cxn modelId="{6E9B6B59-B939-4A70-A8ED-4F905D67F348}" type="presParOf" srcId="{AEBBBA3C-F0E6-49EC-8FA9-BC77DC01FEB2}" destId="{722CFEF9-838E-4352-88F7-8A451061FAA7}" srcOrd="0" destOrd="0" presId="urn:microsoft.com/office/officeart/2018/2/layout/IconLabelList"/>
    <dgm:cxn modelId="{C1858E41-0E2B-4EB5-A242-340A0A6D1E63}" type="presParOf" srcId="{AEBBBA3C-F0E6-49EC-8FA9-BC77DC01FEB2}" destId="{36E75233-2A76-4F8E-92C3-D2BCAD80F6BF}" srcOrd="1" destOrd="0" presId="urn:microsoft.com/office/officeart/2018/2/layout/IconLabelList"/>
    <dgm:cxn modelId="{E17C297E-3D4D-48A2-9F96-803A230CDD93}" type="presParOf" srcId="{AEBBBA3C-F0E6-49EC-8FA9-BC77DC01FEB2}" destId="{9C58AE6D-C686-4C9B-8D14-2DDA065F642A}" srcOrd="2" destOrd="0" presId="urn:microsoft.com/office/officeart/2018/2/layout/IconLabelList"/>
    <dgm:cxn modelId="{BB0C6324-9E84-4EE4-B626-79D27CC1B3C3}" type="presParOf" srcId="{E8A768BE-A677-41F3-B8CD-F2A6CE49C943}" destId="{7699C360-A70E-4239-ABC3-286D07A2988C}" srcOrd="1" destOrd="0" presId="urn:microsoft.com/office/officeart/2018/2/layout/IconLabelList"/>
    <dgm:cxn modelId="{EA4AD506-44C9-4899-AEAE-D36C5D1C5EBC}" type="presParOf" srcId="{E8A768BE-A677-41F3-B8CD-F2A6CE49C943}" destId="{28BBF168-9C6D-407A-96EF-31DDEA56295A}" srcOrd="2" destOrd="0" presId="urn:microsoft.com/office/officeart/2018/2/layout/IconLabelList"/>
    <dgm:cxn modelId="{229C9485-742A-43B2-BD4B-F78D9B5FFDA9}" type="presParOf" srcId="{28BBF168-9C6D-407A-96EF-31DDEA56295A}" destId="{3F920245-6AD2-4828-98D8-840394EE13B4}" srcOrd="0" destOrd="0" presId="urn:microsoft.com/office/officeart/2018/2/layout/IconLabelList"/>
    <dgm:cxn modelId="{943F720C-2FED-4CE5-AC87-E651E0F25C9A}" type="presParOf" srcId="{28BBF168-9C6D-407A-96EF-31DDEA56295A}" destId="{71D5C220-6988-43E3-80F6-ADD812189877}" srcOrd="1" destOrd="0" presId="urn:microsoft.com/office/officeart/2018/2/layout/IconLabelList"/>
    <dgm:cxn modelId="{BEACD21C-388D-4B4A-B6EE-4B49F954E598}" type="presParOf" srcId="{28BBF168-9C6D-407A-96EF-31DDEA56295A}" destId="{FFC84436-0B4A-4B67-9AA3-DE73A0477C0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AEE84E-FCBE-4ECD-A599-F7282481343A}" type="doc">
      <dgm:prSet loTypeId="urn:microsoft.com/office/officeart/2005/8/layout/vProcess5" loCatId="matrix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55FD771-1EE9-465B-9C4D-F5CE01D13D97}">
      <dgm:prSet/>
      <dgm:spPr/>
      <dgm:t>
        <a:bodyPr/>
        <a:lstStyle/>
        <a:p>
          <a:r>
            <a:rPr kumimoji="1" lang="en-US" b="0" i="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Python3+Flask+JS+HTML+CSS</a:t>
          </a:r>
          <a:endParaRPr lang="en-US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45E97828-BAA7-481C-B8AE-54DC4B087AD5}" type="parTrans" cxnId="{0B866675-BAF7-467C-8E90-1BBCF5187117}">
      <dgm:prSet/>
      <dgm:spPr/>
      <dgm:t>
        <a:bodyPr/>
        <a:lstStyle/>
        <a:p>
          <a:endParaRPr lang="en-US"/>
        </a:p>
      </dgm:t>
    </dgm:pt>
    <dgm:pt modelId="{E8934977-0961-4059-88C0-B2E6D5546DAD}" type="sibTrans" cxnId="{0B866675-BAF7-467C-8E90-1BBCF5187117}">
      <dgm:prSet/>
      <dgm:spPr/>
      <dgm:t>
        <a:bodyPr/>
        <a:lstStyle/>
        <a:p>
          <a:endParaRPr lang="en-US" b="0" i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8D78D3BB-7B6F-49BA-90C7-EBBA4E1EB3A4}">
      <dgm:prSet/>
      <dgm:spPr/>
      <dgm:t>
        <a:bodyPr/>
        <a:lstStyle/>
        <a:p>
          <a:r>
            <a:rPr lang="ja-JP" altLang="en-US" b="0" i="0" noProof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ブラウザ動作</a:t>
          </a:r>
        </a:p>
      </dgm:t>
    </dgm:pt>
    <dgm:pt modelId="{8F2BF79D-05E2-4DC4-8BDF-0CA1797F6DC2}" type="parTrans" cxnId="{3868D485-FE9A-4F33-8F57-F241B8839AFB}">
      <dgm:prSet/>
      <dgm:spPr/>
      <dgm:t>
        <a:bodyPr/>
        <a:lstStyle/>
        <a:p>
          <a:endParaRPr lang="en-US"/>
        </a:p>
      </dgm:t>
    </dgm:pt>
    <dgm:pt modelId="{26E44665-3BC9-4114-BA97-64E9911F061C}" type="sibTrans" cxnId="{3868D485-FE9A-4F33-8F57-F241B8839AFB}">
      <dgm:prSet/>
      <dgm:spPr/>
      <dgm:t>
        <a:bodyPr/>
        <a:lstStyle/>
        <a:p>
          <a:endParaRPr lang="en-US" b="0" i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20834410-DBDC-4F34-AAB4-57BC7FB6E1F4}">
      <dgm:prSet/>
      <dgm:spPr/>
      <dgm:t>
        <a:bodyPr/>
        <a:lstStyle/>
        <a:p>
          <a:r>
            <a:rPr kumimoji="1" lang="ja-JP" altLang="en-US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ネットワークに繋がる様々な環境で</a:t>
          </a:r>
          <a:r>
            <a:rPr kumimoji="1" lang="ja-JP" b="0" i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使用可能</a:t>
          </a:r>
          <a:endParaRPr lang="en-US" b="0" i="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gm:t>
    </dgm:pt>
    <dgm:pt modelId="{B4E6EEB0-A240-4E27-9144-03DA675E6378}" type="parTrans" cxnId="{79C38A13-77EA-4B06-8A06-7E7A6E14C62D}">
      <dgm:prSet/>
      <dgm:spPr/>
      <dgm:t>
        <a:bodyPr/>
        <a:lstStyle/>
        <a:p>
          <a:endParaRPr lang="en-US"/>
        </a:p>
      </dgm:t>
    </dgm:pt>
    <dgm:pt modelId="{A5D52EE1-6C34-4B5C-B2BC-0488B66330E1}" type="sibTrans" cxnId="{79C38A13-77EA-4B06-8A06-7E7A6E14C62D}">
      <dgm:prSet/>
      <dgm:spPr/>
      <dgm:t>
        <a:bodyPr/>
        <a:lstStyle/>
        <a:p>
          <a:endParaRPr lang="en-US"/>
        </a:p>
      </dgm:t>
    </dgm:pt>
    <dgm:pt modelId="{EEADE40B-C943-C84A-ABD6-F0AFE8064A0D}" type="pres">
      <dgm:prSet presAssocID="{A0AEE84E-FCBE-4ECD-A599-F7282481343A}" presName="outerComposite" presStyleCnt="0">
        <dgm:presLayoutVars>
          <dgm:chMax val="5"/>
          <dgm:dir/>
          <dgm:resizeHandles val="exact"/>
        </dgm:presLayoutVars>
      </dgm:prSet>
      <dgm:spPr/>
    </dgm:pt>
    <dgm:pt modelId="{FE5323EB-55E1-8D4A-A057-BAF34A961983}" type="pres">
      <dgm:prSet presAssocID="{A0AEE84E-FCBE-4ECD-A599-F7282481343A}" presName="dummyMaxCanvas" presStyleCnt="0">
        <dgm:presLayoutVars/>
      </dgm:prSet>
      <dgm:spPr/>
    </dgm:pt>
    <dgm:pt modelId="{3AD428A6-3324-5C41-ADB2-3DC4CEA984E2}" type="pres">
      <dgm:prSet presAssocID="{A0AEE84E-FCBE-4ECD-A599-F7282481343A}" presName="ThreeNodes_1" presStyleLbl="node1" presStyleIdx="0" presStyleCnt="3">
        <dgm:presLayoutVars>
          <dgm:bulletEnabled val="1"/>
        </dgm:presLayoutVars>
      </dgm:prSet>
      <dgm:spPr/>
    </dgm:pt>
    <dgm:pt modelId="{94BFCDF7-697F-214A-AA1B-883CCDC5C363}" type="pres">
      <dgm:prSet presAssocID="{A0AEE84E-FCBE-4ECD-A599-F7282481343A}" presName="ThreeNodes_2" presStyleLbl="node1" presStyleIdx="1" presStyleCnt="3">
        <dgm:presLayoutVars>
          <dgm:bulletEnabled val="1"/>
        </dgm:presLayoutVars>
      </dgm:prSet>
      <dgm:spPr/>
    </dgm:pt>
    <dgm:pt modelId="{79549FC6-DFD6-4047-8086-2D63D5DFD12C}" type="pres">
      <dgm:prSet presAssocID="{A0AEE84E-FCBE-4ECD-A599-F7282481343A}" presName="ThreeNodes_3" presStyleLbl="node1" presStyleIdx="2" presStyleCnt="3">
        <dgm:presLayoutVars>
          <dgm:bulletEnabled val="1"/>
        </dgm:presLayoutVars>
      </dgm:prSet>
      <dgm:spPr/>
    </dgm:pt>
    <dgm:pt modelId="{818C5FA0-B91A-2B45-8267-733491BC4265}" type="pres">
      <dgm:prSet presAssocID="{A0AEE84E-FCBE-4ECD-A599-F7282481343A}" presName="ThreeConn_1-2" presStyleLbl="fgAccFollowNode1" presStyleIdx="0" presStyleCnt="2">
        <dgm:presLayoutVars>
          <dgm:bulletEnabled val="1"/>
        </dgm:presLayoutVars>
      </dgm:prSet>
      <dgm:spPr/>
    </dgm:pt>
    <dgm:pt modelId="{CF25C532-3BD2-3C4E-A6DA-E64006953259}" type="pres">
      <dgm:prSet presAssocID="{A0AEE84E-FCBE-4ECD-A599-F7282481343A}" presName="ThreeConn_2-3" presStyleLbl="fgAccFollowNode1" presStyleIdx="1" presStyleCnt="2">
        <dgm:presLayoutVars>
          <dgm:bulletEnabled val="1"/>
        </dgm:presLayoutVars>
      </dgm:prSet>
      <dgm:spPr/>
    </dgm:pt>
    <dgm:pt modelId="{716A38FF-E5D0-3845-BC15-13640966E4C5}" type="pres">
      <dgm:prSet presAssocID="{A0AEE84E-FCBE-4ECD-A599-F7282481343A}" presName="ThreeNodes_1_text" presStyleLbl="node1" presStyleIdx="2" presStyleCnt="3">
        <dgm:presLayoutVars>
          <dgm:bulletEnabled val="1"/>
        </dgm:presLayoutVars>
      </dgm:prSet>
      <dgm:spPr/>
    </dgm:pt>
    <dgm:pt modelId="{A8EB1FEF-C9AD-1F4A-ABD9-23D2B16B5679}" type="pres">
      <dgm:prSet presAssocID="{A0AEE84E-FCBE-4ECD-A599-F7282481343A}" presName="ThreeNodes_2_text" presStyleLbl="node1" presStyleIdx="2" presStyleCnt="3">
        <dgm:presLayoutVars>
          <dgm:bulletEnabled val="1"/>
        </dgm:presLayoutVars>
      </dgm:prSet>
      <dgm:spPr/>
    </dgm:pt>
    <dgm:pt modelId="{9530950A-0B23-F541-B8C0-246D77D04216}" type="pres">
      <dgm:prSet presAssocID="{A0AEE84E-FCBE-4ECD-A599-F7282481343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5FF2C07-C7C0-9045-B602-87A4063B8F19}" type="presOf" srcId="{E8934977-0961-4059-88C0-B2E6D5546DAD}" destId="{818C5FA0-B91A-2B45-8267-733491BC4265}" srcOrd="0" destOrd="0" presId="urn:microsoft.com/office/officeart/2005/8/layout/vProcess5"/>
    <dgm:cxn modelId="{79C38A13-77EA-4B06-8A06-7E7A6E14C62D}" srcId="{A0AEE84E-FCBE-4ECD-A599-F7282481343A}" destId="{20834410-DBDC-4F34-AAB4-57BC7FB6E1F4}" srcOrd="2" destOrd="0" parTransId="{B4E6EEB0-A240-4E27-9144-03DA675E6378}" sibTransId="{A5D52EE1-6C34-4B5C-B2BC-0488B66330E1}"/>
    <dgm:cxn modelId="{A725D04F-6E6D-D343-8E5A-041A28650B0F}" type="presOf" srcId="{20834410-DBDC-4F34-AAB4-57BC7FB6E1F4}" destId="{9530950A-0B23-F541-B8C0-246D77D04216}" srcOrd="1" destOrd="0" presId="urn:microsoft.com/office/officeart/2005/8/layout/vProcess5"/>
    <dgm:cxn modelId="{2DB14451-C587-BE44-B11A-683E3979550E}" type="presOf" srcId="{F55FD771-1EE9-465B-9C4D-F5CE01D13D97}" destId="{716A38FF-E5D0-3845-BC15-13640966E4C5}" srcOrd="1" destOrd="0" presId="urn:microsoft.com/office/officeart/2005/8/layout/vProcess5"/>
    <dgm:cxn modelId="{4E1B0D55-669A-B34D-9839-5B3800E913A5}" type="presOf" srcId="{20834410-DBDC-4F34-AAB4-57BC7FB6E1F4}" destId="{79549FC6-DFD6-4047-8086-2D63D5DFD12C}" srcOrd="0" destOrd="0" presId="urn:microsoft.com/office/officeart/2005/8/layout/vProcess5"/>
    <dgm:cxn modelId="{0B866675-BAF7-467C-8E90-1BBCF5187117}" srcId="{A0AEE84E-FCBE-4ECD-A599-F7282481343A}" destId="{F55FD771-1EE9-465B-9C4D-F5CE01D13D97}" srcOrd="0" destOrd="0" parTransId="{45E97828-BAA7-481C-B8AE-54DC4B087AD5}" sibTransId="{E8934977-0961-4059-88C0-B2E6D5546DAD}"/>
    <dgm:cxn modelId="{3868D485-FE9A-4F33-8F57-F241B8839AFB}" srcId="{A0AEE84E-FCBE-4ECD-A599-F7282481343A}" destId="{8D78D3BB-7B6F-49BA-90C7-EBBA4E1EB3A4}" srcOrd="1" destOrd="0" parTransId="{8F2BF79D-05E2-4DC4-8BDF-0CA1797F6DC2}" sibTransId="{26E44665-3BC9-4114-BA97-64E9911F061C}"/>
    <dgm:cxn modelId="{C2365B87-5487-5446-BD67-A303EB1EFACE}" type="presOf" srcId="{A0AEE84E-FCBE-4ECD-A599-F7282481343A}" destId="{EEADE40B-C943-C84A-ABD6-F0AFE8064A0D}" srcOrd="0" destOrd="0" presId="urn:microsoft.com/office/officeart/2005/8/layout/vProcess5"/>
    <dgm:cxn modelId="{F10CBF90-C9D5-C74E-A144-F8E84349DABF}" type="presOf" srcId="{F55FD771-1EE9-465B-9C4D-F5CE01D13D97}" destId="{3AD428A6-3324-5C41-ADB2-3DC4CEA984E2}" srcOrd="0" destOrd="0" presId="urn:microsoft.com/office/officeart/2005/8/layout/vProcess5"/>
    <dgm:cxn modelId="{5243B4AD-609A-AD4F-8CD7-CE942E326B0B}" type="presOf" srcId="{26E44665-3BC9-4114-BA97-64E9911F061C}" destId="{CF25C532-3BD2-3C4E-A6DA-E64006953259}" srcOrd="0" destOrd="0" presId="urn:microsoft.com/office/officeart/2005/8/layout/vProcess5"/>
    <dgm:cxn modelId="{9366F2DC-C03F-864A-A6CC-54F20010A4E3}" type="presOf" srcId="{8D78D3BB-7B6F-49BA-90C7-EBBA4E1EB3A4}" destId="{94BFCDF7-697F-214A-AA1B-883CCDC5C363}" srcOrd="0" destOrd="0" presId="urn:microsoft.com/office/officeart/2005/8/layout/vProcess5"/>
    <dgm:cxn modelId="{0C9188EF-44C4-9B47-8087-7305E03F742E}" type="presOf" srcId="{8D78D3BB-7B6F-49BA-90C7-EBBA4E1EB3A4}" destId="{A8EB1FEF-C9AD-1F4A-ABD9-23D2B16B5679}" srcOrd="1" destOrd="0" presId="urn:microsoft.com/office/officeart/2005/8/layout/vProcess5"/>
    <dgm:cxn modelId="{0C2D5C69-5066-A94D-AC4C-D284B5530315}" type="presParOf" srcId="{EEADE40B-C943-C84A-ABD6-F0AFE8064A0D}" destId="{FE5323EB-55E1-8D4A-A057-BAF34A961983}" srcOrd="0" destOrd="0" presId="urn:microsoft.com/office/officeart/2005/8/layout/vProcess5"/>
    <dgm:cxn modelId="{327D29F2-68A3-CD4B-857A-792B254052BB}" type="presParOf" srcId="{EEADE40B-C943-C84A-ABD6-F0AFE8064A0D}" destId="{3AD428A6-3324-5C41-ADB2-3DC4CEA984E2}" srcOrd="1" destOrd="0" presId="urn:microsoft.com/office/officeart/2005/8/layout/vProcess5"/>
    <dgm:cxn modelId="{3CD180C0-C1CD-E744-960A-FE01718A016E}" type="presParOf" srcId="{EEADE40B-C943-C84A-ABD6-F0AFE8064A0D}" destId="{94BFCDF7-697F-214A-AA1B-883CCDC5C363}" srcOrd="2" destOrd="0" presId="urn:microsoft.com/office/officeart/2005/8/layout/vProcess5"/>
    <dgm:cxn modelId="{9B5BBC9F-7021-ED40-940C-E4200516E89F}" type="presParOf" srcId="{EEADE40B-C943-C84A-ABD6-F0AFE8064A0D}" destId="{79549FC6-DFD6-4047-8086-2D63D5DFD12C}" srcOrd="3" destOrd="0" presId="urn:microsoft.com/office/officeart/2005/8/layout/vProcess5"/>
    <dgm:cxn modelId="{8376E6E6-84AD-B142-862B-F05DC77639E1}" type="presParOf" srcId="{EEADE40B-C943-C84A-ABD6-F0AFE8064A0D}" destId="{818C5FA0-B91A-2B45-8267-733491BC4265}" srcOrd="4" destOrd="0" presId="urn:microsoft.com/office/officeart/2005/8/layout/vProcess5"/>
    <dgm:cxn modelId="{F862EDF0-55F3-8C4D-B329-9A0AC952DC8E}" type="presParOf" srcId="{EEADE40B-C943-C84A-ABD6-F0AFE8064A0D}" destId="{CF25C532-3BD2-3C4E-A6DA-E64006953259}" srcOrd="5" destOrd="0" presId="urn:microsoft.com/office/officeart/2005/8/layout/vProcess5"/>
    <dgm:cxn modelId="{24BB7476-627F-3841-8F4D-4A5F7C972292}" type="presParOf" srcId="{EEADE40B-C943-C84A-ABD6-F0AFE8064A0D}" destId="{716A38FF-E5D0-3845-BC15-13640966E4C5}" srcOrd="6" destOrd="0" presId="urn:microsoft.com/office/officeart/2005/8/layout/vProcess5"/>
    <dgm:cxn modelId="{64B644E0-293C-A241-9590-4C678A48802E}" type="presParOf" srcId="{EEADE40B-C943-C84A-ABD6-F0AFE8064A0D}" destId="{A8EB1FEF-C9AD-1F4A-ABD9-23D2B16B5679}" srcOrd="7" destOrd="0" presId="urn:microsoft.com/office/officeart/2005/8/layout/vProcess5"/>
    <dgm:cxn modelId="{E5CD2736-3FBB-644C-A1AE-2457CEDDF0B9}" type="presParOf" srcId="{EEADE40B-C943-C84A-ABD6-F0AFE8064A0D}" destId="{9530950A-0B23-F541-B8C0-246D77D0421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B6CED-D536-4357-B607-8052B5E5DE5D}">
      <dsp:nvSpPr>
        <dsp:cNvPr id="0" name=""/>
        <dsp:cNvSpPr/>
      </dsp:nvSpPr>
      <dsp:spPr>
        <a:xfrm>
          <a:off x="1106831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E4BD8-0D80-481B-A485-FED583AB65B5}">
      <dsp:nvSpPr>
        <dsp:cNvPr id="0" name=""/>
        <dsp:cNvSpPr/>
      </dsp:nvSpPr>
      <dsp:spPr>
        <a:xfrm>
          <a:off x="323416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ストリングアート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323416" y="2266586"/>
        <a:ext cx="2848781" cy="720000"/>
      </dsp:txXfrm>
    </dsp:sp>
    <dsp:sp modelId="{C1CFE025-B726-4FCC-8A12-DC06C1EFAA9C}">
      <dsp:nvSpPr>
        <dsp:cNvPr id="0" name=""/>
        <dsp:cNvSpPr/>
      </dsp:nvSpPr>
      <dsp:spPr>
        <a:xfrm>
          <a:off x="4702605" y="667204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B81B7-B3E8-420E-B01D-BFC19A517DC3}">
      <dsp:nvSpPr>
        <dsp:cNvPr id="0" name=""/>
        <dsp:cNvSpPr/>
      </dsp:nvSpPr>
      <dsp:spPr>
        <a:xfrm>
          <a:off x="3919177" y="2276587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0" i="0" kern="120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アート</a:t>
          </a:r>
          <a:r>
            <a:rPr kumimoji="1" lang="ja-JP" sz="2400" b="0" i="0" kern="120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セラピー</a:t>
          </a:r>
          <a:endParaRPr lang="en-US" sz="2400" b="0" i="0" kern="1200" dirty="0">
            <a:latin typeface="Gen Shin Gothic" panose="020B0302020203020207" pitchFamily="34" charset="-128"/>
            <a:ea typeface="Gen Shin Gothic"/>
            <a:cs typeface="Gen Shin Gothic" panose="020B0302020203020207" pitchFamily="34" charset="-128"/>
          </a:endParaRPr>
        </a:p>
      </dsp:txBody>
      <dsp:txXfrm>
        <a:off x="3919177" y="2276587"/>
        <a:ext cx="2848781" cy="720000"/>
      </dsp:txXfrm>
    </dsp:sp>
    <dsp:sp modelId="{21A2B91B-8CBF-4CD4-B0DC-DD7F33E95ACC}">
      <dsp:nvSpPr>
        <dsp:cNvPr id="0" name=""/>
        <dsp:cNvSpPr/>
      </dsp:nvSpPr>
      <dsp:spPr>
        <a:xfrm>
          <a:off x="7801468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4E2D4-B53A-457D-A1C6-03D9792145AE}">
      <dsp:nvSpPr>
        <dsp:cNvPr id="0" name=""/>
        <dsp:cNvSpPr/>
      </dsp:nvSpPr>
      <dsp:spPr>
        <a:xfrm>
          <a:off x="7018053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4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数学教育</a:t>
          </a:r>
          <a:endParaRPr lang="en-US" sz="24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7018053" y="2266586"/>
        <a:ext cx="2848781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90B10-AFFF-4951-91E0-BF9E658849B8}">
      <dsp:nvSpPr>
        <dsp:cNvPr id="0" name=""/>
        <dsp:cNvSpPr/>
      </dsp:nvSpPr>
      <dsp:spPr>
        <a:xfrm>
          <a:off x="0" y="6821"/>
          <a:ext cx="6513603" cy="12709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D4827-4D3A-4BDA-9EED-50E415562DC6}">
      <dsp:nvSpPr>
        <dsp:cNvPr id="0" name=""/>
        <dsp:cNvSpPr/>
      </dsp:nvSpPr>
      <dsp:spPr>
        <a:xfrm>
          <a:off x="384470" y="292791"/>
          <a:ext cx="699720" cy="699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B93C9-AA0E-4266-B68F-F956A407F9E0}">
      <dsp:nvSpPr>
        <dsp:cNvPr id="0" name=""/>
        <dsp:cNvSpPr/>
      </dsp:nvSpPr>
      <dsp:spPr>
        <a:xfrm>
          <a:off x="1468662" y="6821"/>
          <a:ext cx="4559636" cy="127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43" tIns="134643" rIns="134643" bIns="13464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様々な形状</a:t>
          </a:r>
          <a:r>
            <a:rPr kumimoji="1" lang="en-US" sz="28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(11</a:t>
          </a:r>
          <a:r>
            <a:rPr kumimoji="1" lang="ja-JP" sz="28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種類</a:t>
          </a:r>
          <a:r>
            <a:rPr kumimoji="1" lang="en-US" sz="28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+</a:t>
          </a:r>
          <a:r>
            <a:rPr kumimoji="1" lang="en-US" sz="2800" kern="1200" dirty="0" err="1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任意</a:t>
          </a:r>
          <a:r>
            <a:rPr kumimoji="1" lang="en-US" sz="28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)</a:t>
          </a:r>
          <a:endParaRPr lang="en-US" sz="32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1468662" y="6821"/>
        <a:ext cx="4559636" cy="1272219"/>
      </dsp:txXfrm>
    </dsp:sp>
    <dsp:sp modelId="{2F359838-D557-4CEB-A588-464A7A00D9C4}">
      <dsp:nvSpPr>
        <dsp:cNvPr id="0" name=""/>
        <dsp:cNvSpPr/>
      </dsp:nvSpPr>
      <dsp:spPr>
        <a:xfrm>
          <a:off x="0" y="1540009"/>
          <a:ext cx="6513603" cy="12709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5F9AB-D320-48E4-A56A-55728D4B0F6D}">
      <dsp:nvSpPr>
        <dsp:cNvPr id="0" name=""/>
        <dsp:cNvSpPr/>
      </dsp:nvSpPr>
      <dsp:spPr>
        <a:xfrm>
          <a:off x="384470" y="1825979"/>
          <a:ext cx="699720" cy="699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CF298-E096-42DC-91D5-CEF8FC4FF477}">
      <dsp:nvSpPr>
        <dsp:cNvPr id="0" name=""/>
        <dsp:cNvSpPr/>
      </dsp:nvSpPr>
      <dsp:spPr>
        <a:xfrm>
          <a:off x="1468662" y="1540009"/>
          <a:ext cx="4559636" cy="127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43" tIns="134643" rIns="134643" bIns="13464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</a:t>
          </a:r>
          <a:r>
            <a:rPr kumimoji="1" lang="ja-JP" altLang="en-US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色を指定可能</a:t>
          </a:r>
          <a:endParaRPr lang="en-US" sz="3200" kern="120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1468662" y="1540009"/>
        <a:ext cx="4559636" cy="1272219"/>
      </dsp:txXfrm>
    </dsp:sp>
    <dsp:sp modelId="{4B158ED3-6390-425E-BF5E-FC57928D2275}">
      <dsp:nvSpPr>
        <dsp:cNvPr id="0" name=""/>
        <dsp:cNvSpPr/>
      </dsp:nvSpPr>
      <dsp:spPr>
        <a:xfrm>
          <a:off x="0" y="3073197"/>
          <a:ext cx="6513603" cy="12709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E78E0-FA80-47C2-BB3B-1337782FAC1C}">
      <dsp:nvSpPr>
        <dsp:cNvPr id="0" name=""/>
        <dsp:cNvSpPr/>
      </dsp:nvSpPr>
      <dsp:spPr>
        <a:xfrm>
          <a:off x="384470" y="3359166"/>
          <a:ext cx="699720" cy="699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85D05-CAD2-4DF0-94B5-EC02AE4A4202}">
      <dsp:nvSpPr>
        <dsp:cNvPr id="0" name=""/>
        <dsp:cNvSpPr/>
      </dsp:nvSpPr>
      <dsp:spPr>
        <a:xfrm>
          <a:off x="1468662" y="3073197"/>
          <a:ext cx="4559636" cy="127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43" tIns="134643" rIns="134643" bIns="134643" numCol="1" spcCol="1270" anchor="ctr" anchorCtr="0">
          <a:noAutofit/>
        </a:bodyPr>
        <a:lstStyle/>
        <a:p>
          <a:pPr marL="0" lvl="0" indent="0" algn="l" defTabSz="800100">
            <a:lnSpc>
              <a:spcPts val="204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en-US" altLang="ja-JP" sz="18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pPr marL="0" lvl="0" indent="0" algn="l" defTabSz="800100">
            <a:lnSpc>
              <a:spcPts val="204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配色履歴の復元</a:t>
          </a:r>
          <a:endParaRPr kumimoji="1" lang="en-US" altLang="ja-JP" sz="32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pPr marL="0" lvl="0" indent="0" algn="l" defTabSz="800100">
            <a:lnSpc>
              <a:spcPts val="204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画像保存</a:t>
          </a:r>
          <a:endParaRPr lang="en-US" sz="32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1468662" y="3073197"/>
        <a:ext cx="4559636" cy="1272219"/>
      </dsp:txXfrm>
    </dsp:sp>
    <dsp:sp modelId="{95EEE362-5A86-4873-B76E-57FA5CC031F4}">
      <dsp:nvSpPr>
        <dsp:cNvPr id="0" name=""/>
        <dsp:cNvSpPr/>
      </dsp:nvSpPr>
      <dsp:spPr>
        <a:xfrm>
          <a:off x="0" y="4606384"/>
          <a:ext cx="6513603" cy="12709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04027-36B2-44F9-9300-C83B4BCE6B36}">
      <dsp:nvSpPr>
        <dsp:cNvPr id="0" name=""/>
        <dsp:cNvSpPr/>
      </dsp:nvSpPr>
      <dsp:spPr>
        <a:xfrm>
          <a:off x="384470" y="4892354"/>
          <a:ext cx="699720" cy="699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C5F2A-8E06-4C36-9ED2-890FD209B2FD}">
      <dsp:nvSpPr>
        <dsp:cNvPr id="0" name=""/>
        <dsp:cNvSpPr/>
      </dsp:nvSpPr>
      <dsp:spPr>
        <a:xfrm>
          <a:off x="1468662" y="4606384"/>
          <a:ext cx="4559636" cy="127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43" tIns="134643" rIns="134643" bIns="13464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幅広い環境</a:t>
          </a:r>
          <a:r>
            <a:rPr kumimoji="1" lang="ja-JP" altLang="en-US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に</a:t>
          </a:r>
          <a:r>
            <a:rPr kumimoji="1" lang="ja-JP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対応</a:t>
          </a:r>
          <a:r>
            <a:rPr kumimoji="1" lang="en-US" altLang="ja-JP" sz="32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          </a:t>
          </a:r>
          <a:r>
            <a:rPr kumimoji="1" lang="en-US" altLang="ja-JP" sz="24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(Win, Mac, Linux, android, </a:t>
          </a:r>
          <a:r>
            <a:rPr kumimoji="1" lang="en-US" altLang="ja-JP" sz="2400" kern="1200" dirty="0" err="1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ios</a:t>
          </a:r>
          <a:r>
            <a:rPr kumimoji="1" lang="en-US" altLang="ja-JP" sz="24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)</a:t>
          </a:r>
          <a:endParaRPr lang="en-US" sz="32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1468662" y="4606384"/>
        <a:ext cx="4559636" cy="12722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6586F-501E-0942-8278-9E440BDC7A9F}">
      <dsp:nvSpPr>
        <dsp:cNvPr id="0" name=""/>
        <dsp:cNvSpPr/>
      </dsp:nvSpPr>
      <dsp:spPr>
        <a:xfrm>
          <a:off x="0" y="0"/>
          <a:ext cx="10190252" cy="2479096"/>
        </a:xfrm>
        <a:prstGeom prst="round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0" i="0" kern="120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一般社団法人</a:t>
          </a:r>
          <a:r>
            <a:rPr kumimoji="1" lang="en-US" altLang="ja-JP" sz="2800" b="0" i="0" kern="1200" dirty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 </a:t>
          </a:r>
          <a:r>
            <a:rPr kumimoji="1" lang="ja-JP" sz="2800" b="0" i="0" kern="120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糸かけ曼荼羅協会</a:t>
          </a:r>
          <a:br>
            <a:rPr kumimoji="1" lang="en-US" sz="2800" b="0" i="0" kern="1200" dirty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</a:br>
          <a:r>
            <a:rPr kumimoji="1" lang="ja-JP" sz="2800" b="0" i="0" kern="120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代表　吉川あい子</a:t>
          </a:r>
          <a:r>
            <a:rPr kumimoji="1" lang="ja-JP" altLang="en-US" sz="2200" b="0" i="0" kern="120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先生</a:t>
          </a:r>
          <a:br>
            <a:rPr kumimoji="1" lang="en-US" sz="2200" b="0" i="0" kern="1200" dirty="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</a:br>
          <a:r>
            <a:rPr kumimoji="1" lang="ja-JP" sz="2400" b="0" i="0" kern="120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試作品を見ていただき，貴重な</a:t>
          </a:r>
          <a:r>
            <a:rPr kumimoji="1" lang="ja-JP" altLang="en-US" sz="2400" b="0" i="0" kern="120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ご</a:t>
          </a:r>
          <a:r>
            <a:rPr kumimoji="1" lang="ja-JP" sz="2400" b="0" i="0" kern="1200">
              <a:latin typeface="Gen Shin Gothic" panose="020B0302020203020207" pitchFamily="34" charset="-128"/>
              <a:ea typeface="Gen Shin Gothic"/>
              <a:cs typeface="Gen Shin Gothic" panose="020B0302020203020207" pitchFamily="34" charset="-128"/>
            </a:rPr>
            <a:t>助言をいただきました</a:t>
          </a:r>
          <a:endParaRPr lang="en-US" sz="2200" b="0" i="0" kern="1200" dirty="0">
            <a:latin typeface="Gen Shin Gothic" panose="020B0302020203020207" pitchFamily="34" charset="-128"/>
            <a:ea typeface="Gen Shin Gothic"/>
            <a:cs typeface="Gen Shin Gothic" panose="020B0302020203020207" pitchFamily="34" charset="-128"/>
          </a:endParaRPr>
        </a:p>
      </dsp:txBody>
      <dsp:txXfrm>
        <a:off x="121019" y="121019"/>
        <a:ext cx="9948214" cy="2237058"/>
      </dsp:txXfrm>
    </dsp:sp>
    <dsp:sp modelId="{350696E7-60C1-5B48-92EE-D2251615B475}">
      <dsp:nvSpPr>
        <dsp:cNvPr id="0" name=""/>
        <dsp:cNvSpPr/>
      </dsp:nvSpPr>
      <dsp:spPr>
        <a:xfrm>
          <a:off x="0" y="2495121"/>
          <a:ext cx="10190252" cy="2001111"/>
        </a:xfrm>
        <a:prstGeom prst="round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0" i="0" kern="1200">
              <a:latin typeface="游ゴシック Light" panose="020F0302020204030204"/>
              <a:ea typeface="Gen Shin Gothic"/>
            </a:rPr>
            <a:t>ベランダラボ</a:t>
          </a:r>
          <a:br>
            <a:rPr kumimoji="1" lang="ja-JP" altLang="en-US" sz="2800" b="0" i="0" kern="1200">
              <a:latin typeface="游ゴシック Light" panose="020F0302020204030204"/>
              <a:ea typeface="Gen Shin Gothic"/>
            </a:rPr>
          </a:br>
          <a:r>
            <a:rPr kumimoji="1" lang="ja-JP" altLang="en-US" sz="2800" b="0" i="0" kern="1200">
              <a:latin typeface="Gen Shin Gothic"/>
              <a:ea typeface="Gen Shin Gothic"/>
              <a:cs typeface="Gen Shin Gothic" panose="020B0302020203020207" pitchFamily="34" charset="-128"/>
            </a:rPr>
            <a:t>水越朋美</a:t>
          </a:r>
          <a:r>
            <a:rPr kumimoji="1" lang="ja-JP" sz="2800" b="0" i="0" kern="1200">
              <a:latin typeface="Gen Shin Gothic"/>
              <a:ea typeface="Gen Shin Gothic"/>
              <a:cs typeface="Gen Shin Gothic" panose="020B0302020203020207" pitchFamily="34" charset="-128"/>
            </a:rPr>
            <a:t>様</a:t>
          </a:r>
          <a:br>
            <a:rPr kumimoji="1" lang="en-US" sz="3200" b="0" i="0" kern="1200" dirty="0">
              <a:latin typeface="Gen Shin Gothic"/>
              <a:ea typeface="Gen Shin Gothic"/>
              <a:cs typeface="Gen Shin Gothic" panose="020B0302020203020207" pitchFamily="34" charset="-128"/>
            </a:rPr>
          </a:br>
          <a:r>
            <a:rPr kumimoji="1" lang="ja-JP" sz="2400" b="0" i="0" kern="1200">
              <a:latin typeface="Gen Shin Gothic"/>
              <a:ea typeface="Gen Shin Gothic"/>
              <a:cs typeface="Gen Shin Gothic" panose="020B0302020203020207" pitchFamily="34" charset="-128"/>
            </a:rPr>
            <a:t>数学的な背景について講義していただきました</a:t>
          </a:r>
          <a:endParaRPr lang="en-US" sz="3200" b="0" i="0" kern="1200" dirty="0">
            <a:latin typeface="Gen Shin Gothic"/>
            <a:ea typeface="Gen Shin Gothic"/>
            <a:cs typeface="Gen Shin Gothic" panose="020B0302020203020207" pitchFamily="34" charset="-128"/>
          </a:endParaRPr>
        </a:p>
      </dsp:txBody>
      <dsp:txXfrm>
        <a:off x="97686" y="2592807"/>
        <a:ext cx="9994880" cy="18057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EE40B-13EA-8D41-A014-E4382B705790}">
      <dsp:nvSpPr>
        <dsp:cNvPr id="0" name=""/>
        <dsp:cNvSpPr/>
      </dsp:nvSpPr>
      <dsp:spPr>
        <a:xfrm>
          <a:off x="1243" y="828823"/>
          <a:ext cx="2652052" cy="26520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起動時に</a:t>
          </a:r>
          <a:endParaRPr kumimoji="1" lang="en-US" altLang="ja-JP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計算</a:t>
          </a:r>
          <a:r>
            <a:rPr kumimoji="1" lang="ja-JP" altLang="en-US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した</a:t>
          </a: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座標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130706" y="958286"/>
        <a:ext cx="2393126" cy="2393126"/>
      </dsp:txXfrm>
    </dsp:sp>
    <dsp:sp modelId="{972DC731-4F7E-6C45-878D-12BB86A30452}">
      <dsp:nvSpPr>
        <dsp:cNvPr id="0" name=""/>
        <dsp:cNvSpPr/>
      </dsp:nvSpPr>
      <dsp:spPr>
        <a:xfrm>
          <a:off x="2868642" y="1834160"/>
          <a:ext cx="738777" cy="641379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966567" y="2079423"/>
        <a:ext cx="542927" cy="150853"/>
      </dsp:txXfrm>
    </dsp:sp>
    <dsp:sp modelId="{EEFD94C3-A9CE-1A44-8F1F-535D5F558C9F}">
      <dsp:nvSpPr>
        <dsp:cNvPr id="0" name=""/>
        <dsp:cNvSpPr/>
      </dsp:nvSpPr>
      <dsp:spPr>
        <a:xfrm>
          <a:off x="3822767" y="828823"/>
          <a:ext cx="2652052" cy="265205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ユーザーの</a:t>
          </a:r>
          <a:endParaRPr kumimoji="1" lang="en-US" altLang="ja-JP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選択した色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3952230" y="958286"/>
        <a:ext cx="2393126" cy="2393126"/>
      </dsp:txXfrm>
    </dsp:sp>
    <dsp:sp modelId="{C92737A8-51C0-7B4C-BA49-B0B15727BFFC}">
      <dsp:nvSpPr>
        <dsp:cNvPr id="0" name=""/>
        <dsp:cNvSpPr/>
      </dsp:nvSpPr>
      <dsp:spPr>
        <a:xfrm>
          <a:off x="6690166" y="1961576"/>
          <a:ext cx="631442" cy="386547"/>
        </a:xfrm>
        <a:prstGeom prst="mathEqual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73864" y="2041205"/>
        <a:ext cx="464046" cy="227289"/>
      </dsp:txXfrm>
    </dsp:sp>
    <dsp:sp modelId="{5022BF9A-CD68-BC4B-B229-B65910A90B8D}">
      <dsp:nvSpPr>
        <dsp:cNvPr id="0" name=""/>
        <dsp:cNvSpPr/>
      </dsp:nvSpPr>
      <dsp:spPr>
        <a:xfrm>
          <a:off x="7536955" y="828823"/>
          <a:ext cx="2652052" cy="265205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イメージ</a:t>
          </a:r>
        </a:p>
      </dsp:txBody>
      <dsp:txXfrm>
        <a:off x="7666418" y="958286"/>
        <a:ext cx="2393126" cy="2393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075CE-3FF1-C54F-A9B1-7FCB6C2D9D47}">
      <dsp:nvSpPr>
        <dsp:cNvPr id="0" name=""/>
        <dsp:cNvSpPr/>
      </dsp:nvSpPr>
      <dsp:spPr>
        <a:xfrm>
          <a:off x="2623886" y="4793"/>
          <a:ext cx="2880226" cy="6363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①板にピンを打つ</a:t>
          </a:r>
        </a:p>
      </dsp:txBody>
      <dsp:txXfrm>
        <a:off x="2642524" y="23431"/>
        <a:ext cx="2842950" cy="599086"/>
      </dsp:txXfrm>
    </dsp:sp>
    <dsp:sp modelId="{04DC2E60-5B66-2741-8383-50D12194D1D9}">
      <dsp:nvSpPr>
        <dsp:cNvPr id="0" name=""/>
        <dsp:cNvSpPr/>
      </dsp:nvSpPr>
      <dsp:spPr>
        <a:xfrm rot="5400000">
          <a:off x="3941703" y="661035"/>
          <a:ext cx="244592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 rot="-5400000">
        <a:off x="3978091" y="681920"/>
        <a:ext cx="171817" cy="171214"/>
      </dsp:txXfrm>
    </dsp:sp>
    <dsp:sp modelId="{5EF45D25-81DC-6646-9CC1-1873D004AD42}">
      <dsp:nvSpPr>
        <dsp:cNvPr id="0" name=""/>
        <dsp:cNvSpPr/>
      </dsp:nvSpPr>
      <dsp:spPr>
        <a:xfrm>
          <a:off x="2609746" y="967278"/>
          <a:ext cx="2908506" cy="6363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②1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:15)</a:t>
          </a:r>
          <a:endParaRPr kumimoji="1" lang="ja-JP" altLang="en-US" sz="20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2628384" y="985916"/>
        <a:ext cx="2871230" cy="599086"/>
      </dsp:txXfrm>
    </dsp:sp>
    <dsp:sp modelId="{F6BC0841-4933-3247-8D8B-A545B1B34728}">
      <dsp:nvSpPr>
        <dsp:cNvPr id="0" name=""/>
        <dsp:cNvSpPr/>
      </dsp:nvSpPr>
      <dsp:spPr>
        <a:xfrm rot="5400000">
          <a:off x="3947660" y="1615579"/>
          <a:ext cx="232679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 rot="-5400000">
        <a:off x="3978091" y="1642421"/>
        <a:ext cx="171817" cy="162875"/>
      </dsp:txXfrm>
    </dsp:sp>
    <dsp:sp modelId="{C946754B-7596-DE4F-AFFE-5E533CE851AE}">
      <dsp:nvSpPr>
        <dsp:cNvPr id="0" name=""/>
        <dsp:cNvSpPr/>
      </dsp:nvSpPr>
      <dsp:spPr>
        <a:xfrm>
          <a:off x="2590681" y="1913880"/>
          <a:ext cx="2946637" cy="6363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③2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:13)</a:t>
          </a:r>
          <a:endParaRPr kumimoji="1" lang="ja-JP" altLang="en-US" sz="20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2609319" y="1932518"/>
        <a:ext cx="2909361" cy="599086"/>
      </dsp:txXfrm>
    </dsp:sp>
    <dsp:sp modelId="{40D7C9C4-C478-724C-8E00-B08E8CF9A3D4}">
      <dsp:nvSpPr>
        <dsp:cNvPr id="0" name=""/>
        <dsp:cNvSpPr/>
      </dsp:nvSpPr>
      <dsp:spPr>
        <a:xfrm rot="5400000">
          <a:off x="3944682" y="2566151"/>
          <a:ext cx="238635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 rot="-5400000">
        <a:off x="3978091" y="2590015"/>
        <a:ext cx="171817" cy="167045"/>
      </dsp:txXfrm>
    </dsp:sp>
    <dsp:sp modelId="{05699363-44C9-8742-96A8-EDEDC707980E}">
      <dsp:nvSpPr>
        <dsp:cNvPr id="0" name=""/>
        <dsp:cNvSpPr/>
      </dsp:nvSpPr>
      <dsp:spPr>
        <a:xfrm>
          <a:off x="2579252" y="2868424"/>
          <a:ext cx="2969495" cy="6363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④3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:11)</a:t>
          </a:r>
          <a:endParaRPr kumimoji="1" lang="ja-JP" altLang="en-US" sz="20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2597890" y="2887062"/>
        <a:ext cx="2932219" cy="599086"/>
      </dsp:txXfrm>
    </dsp:sp>
    <dsp:sp modelId="{9D931037-59C8-2A41-AABF-591F66A8A8B8}">
      <dsp:nvSpPr>
        <dsp:cNvPr id="0" name=""/>
        <dsp:cNvSpPr/>
      </dsp:nvSpPr>
      <dsp:spPr>
        <a:xfrm rot="5400000">
          <a:off x="3944682" y="3520695"/>
          <a:ext cx="238635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 rot="-5400000">
        <a:off x="3978091" y="3544559"/>
        <a:ext cx="171817" cy="167045"/>
      </dsp:txXfrm>
    </dsp:sp>
    <dsp:sp modelId="{5BB12528-2612-374B-8D7A-78797FAB71E3}">
      <dsp:nvSpPr>
        <dsp:cNvPr id="0" name=""/>
        <dsp:cNvSpPr/>
      </dsp:nvSpPr>
      <dsp:spPr>
        <a:xfrm>
          <a:off x="2567823" y="3822967"/>
          <a:ext cx="2992353" cy="6363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⑤4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:9)</a:t>
          </a:r>
          <a:endParaRPr kumimoji="1" lang="ja-JP" altLang="en-US" sz="20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2586461" y="3841605"/>
        <a:ext cx="2955077" cy="599086"/>
      </dsp:txXfrm>
    </dsp:sp>
    <dsp:sp modelId="{127583E0-8895-3E4A-83ED-F602E6B2DA74}">
      <dsp:nvSpPr>
        <dsp:cNvPr id="0" name=""/>
        <dsp:cNvSpPr/>
      </dsp:nvSpPr>
      <dsp:spPr>
        <a:xfrm rot="5400000">
          <a:off x="3944682" y="4475239"/>
          <a:ext cx="238635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 rot="-5400000">
        <a:off x="3978091" y="4499103"/>
        <a:ext cx="171817" cy="167045"/>
      </dsp:txXfrm>
    </dsp:sp>
    <dsp:sp modelId="{5CAEB654-8455-AE44-A2F6-B7A808FE5209}">
      <dsp:nvSpPr>
        <dsp:cNvPr id="0" name=""/>
        <dsp:cNvSpPr/>
      </dsp:nvSpPr>
      <dsp:spPr>
        <a:xfrm>
          <a:off x="2544964" y="4777511"/>
          <a:ext cx="3038070" cy="6363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⑥5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本目の糸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(</a:t>
          </a:r>
          <a:r>
            <a:rPr kumimoji="1" lang="ja-JP" altLang="en-US" sz="20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間隔</a:t>
          </a:r>
          <a:r>
            <a:rPr kumimoji="1" lang="en-US" altLang="ja-JP" sz="20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:7)</a:t>
          </a:r>
          <a:endParaRPr kumimoji="1" lang="ja-JP" altLang="en-US" sz="20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2563602" y="4796149"/>
        <a:ext cx="3000794" cy="599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1615C-F2DC-4E02-A0D8-2E7E85455FC5}">
      <dsp:nvSpPr>
        <dsp:cNvPr id="0" name=""/>
        <dsp:cNvSpPr/>
      </dsp:nvSpPr>
      <dsp:spPr>
        <a:xfrm>
          <a:off x="7754855" y="581837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B3679-8C13-4EBF-83C6-384A8108A6BA}">
      <dsp:nvSpPr>
        <dsp:cNvPr id="0" name=""/>
        <dsp:cNvSpPr/>
      </dsp:nvSpPr>
      <dsp:spPr>
        <a:xfrm>
          <a:off x="7034519" y="2258125"/>
          <a:ext cx="2848781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やり直しが難しい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7034519" y="2258125"/>
        <a:ext cx="2848781" cy="742500"/>
      </dsp:txXfrm>
    </dsp:sp>
    <dsp:sp modelId="{6C3A3D54-D301-4835-8881-47ABA453F70C}">
      <dsp:nvSpPr>
        <dsp:cNvPr id="0" name=""/>
        <dsp:cNvSpPr/>
      </dsp:nvSpPr>
      <dsp:spPr>
        <a:xfrm>
          <a:off x="4454150" y="618014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684D8-868C-482B-8EC8-00AAB295639D}">
      <dsp:nvSpPr>
        <dsp:cNvPr id="0" name=""/>
        <dsp:cNvSpPr/>
      </dsp:nvSpPr>
      <dsp:spPr>
        <a:xfrm>
          <a:off x="3434485" y="2257330"/>
          <a:ext cx="332128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時間と手間がかかる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3434485" y="2257330"/>
        <a:ext cx="3321280" cy="742500"/>
      </dsp:txXfrm>
    </dsp:sp>
    <dsp:sp modelId="{E08DF5CD-0308-4D0F-9E75-110AEB774FB1}">
      <dsp:nvSpPr>
        <dsp:cNvPr id="0" name=""/>
        <dsp:cNvSpPr/>
      </dsp:nvSpPr>
      <dsp:spPr>
        <a:xfrm>
          <a:off x="1227016" y="649550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1518-A615-4D20-BB90-63EA22CC5C04}">
      <dsp:nvSpPr>
        <dsp:cNvPr id="0" name=""/>
        <dsp:cNvSpPr/>
      </dsp:nvSpPr>
      <dsp:spPr>
        <a:xfrm>
          <a:off x="327975" y="2196260"/>
          <a:ext cx="2848781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327975" y="2196260"/>
        <a:ext cx="2848781" cy="74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A3D54-D301-4835-8881-47ABA453F70C}">
      <dsp:nvSpPr>
        <dsp:cNvPr id="0" name=""/>
        <dsp:cNvSpPr/>
      </dsp:nvSpPr>
      <dsp:spPr>
        <a:xfrm>
          <a:off x="1454275" y="25116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684D8-868C-482B-8EC8-00AAB295639D}">
      <dsp:nvSpPr>
        <dsp:cNvPr id="0" name=""/>
        <dsp:cNvSpPr/>
      </dsp:nvSpPr>
      <dsp:spPr>
        <a:xfrm>
          <a:off x="0" y="2653671"/>
          <a:ext cx="50365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短い時間で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0" y="2653671"/>
        <a:ext cx="5036515" cy="720000"/>
      </dsp:txXfrm>
    </dsp:sp>
    <dsp:sp modelId="{E08DF5CD-0308-4D0F-9E75-110AEB774FB1}">
      <dsp:nvSpPr>
        <dsp:cNvPr id="0" name=""/>
        <dsp:cNvSpPr/>
      </dsp:nvSpPr>
      <dsp:spPr>
        <a:xfrm>
          <a:off x="6850547" y="18154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31518-A615-4D20-BB90-63EA22CC5C04}">
      <dsp:nvSpPr>
        <dsp:cNvPr id="0" name=""/>
        <dsp:cNvSpPr/>
      </dsp:nvSpPr>
      <dsp:spPr>
        <a:xfrm>
          <a:off x="5474983" y="256024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様々な色や形を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5474983" y="2560244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174F5-F0AC-4A68-B716-22513FFBCE13}">
      <dsp:nvSpPr>
        <dsp:cNvPr id="0" name=""/>
        <dsp:cNvSpPr/>
      </dsp:nvSpPr>
      <dsp:spPr>
        <a:xfrm>
          <a:off x="72975" y="193958"/>
          <a:ext cx="1307447" cy="13074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28493-EC49-4547-A5D4-4DBF28A0B4FF}">
      <dsp:nvSpPr>
        <dsp:cNvPr id="0" name=""/>
        <dsp:cNvSpPr/>
      </dsp:nvSpPr>
      <dsp:spPr>
        <a:xfrm>
          <a:off x="347538" y="468522"/>
          <a:ext cx="758319" cy="758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332CF-0C31-4560-9BF1-60A745E9386B}">
      <dsp:nvSpPr>
        <dsp:cNvPr id="0" name=""/>
        <dsp:cNvSpPr/>
      </dsp:nvSpPr>
      <dsp:spPr>
        <a:xfrm>
          <a:off x="1660589" y="19395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様々な形状に対応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1660589" y="193958"/>
        <a:ext cx="3081839" cy="1307447"/>
      </dsp:txXfrm>
    </dsp:sp>
    <dsp:sp modelId="{28714418-5756-49FA-9D6D-C6D9860E32A0}">
      <dsp:nvSpPr>
        <dsp:cNvPr id="0" name=""/>
        <dsp:cNvSpPr/>
      </dsp:nvSpPr>
      <dsp:spPr>
        <a:xfrm>
          <a:off x="5279416" y="193958"/>
          <a:ext cx="1307447" cy="1307447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</dsp:sp>
    <dsp:sp modelId="{B137964A-BF4A-4830-9AB2-AC75E96F0256}">
      <dsp:nvSpPr>
        <dsp:cNvPr id="0" name=""/>
        <dsp:cNvSpPr/>
      </dsp:nvSpPr>
      <dsp:spPr>
        <a:xfrm>
          <a:off x="5553979" y="468522"/>
          <a:ext cx="758319" cy="758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847DD-C6FD-43ED-A5F1-F54769B60469}">
      <dsp:nvSpPr>
        <dsp:cNvPr id="0" name=""/>
        <dsp:cNvSpPr/>
      </dsp:nvSpPr>
      <dsp:spPr>
        <a:xfrm>
          <a:off x="6867030" y="19395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様々な配色が可能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6867030" y="193958"/>
        <a:ext cx="3081839" cy="1307447"/>
      </dsp:txXfrm>
    </dsp:sp>
    <dsp:sp modelId="{EDBC7805-0497-43C3-B583-C0485383E2EA}">
      <dsp:nvSpPr>
        <dsp:cNvPr id="0" name=""/>
        <dsp:cNvSpPr/>
      </dsp:nvSpPr>
      <dsp:spPr>
        <a:xfrm>
          <a:off x="72975" y="2116439"/>
          <a:ext cx="1307447" cy="1307447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</dsp:sp>
    <dsp:sp modelId="{A2DDBC45-8003-4B86-99AB-39F0E53D940A}">
      <dsp:nvSpPr>
        <dsp:cNvPr id="0" name=""/>
        <dsp:cNvSpPr/>
      </dsp:nvSpPr>
      <dsp:spPr>
        <a:xfrm>
          <a:off x="347538" y="2391003"/>
          <a:ext cx="758319" cy="758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07A7E-E494-432B-8AB3-BA198E7D10C2}">
      <dsp:nvSpPr>
        <dsp:cNvPr id="0" name=""/>
        <dsp:cNvSpPr/>
      </dsp:nvSpPr>
      <dsp:spPr>
        <a:xfrm>
          <a:off x="1660589" y="2116439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配色履歴の復元</a:t>
          </a:r>
          <a:endParaRPr kumimoji="1" lang="en-US" altLang="ja-JP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画像の保存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1660589" y="2116439"/>
        <a:ext cx="3081839" cy="1307447"/>
      </dsp:txXfrm>
    </dsp:sp>
    <dsp:sp modelId="{633A5D97-CA82-4B9F-A1D3-DE381E88D7E1}">
      <dsp:nvSpPr>
        <dsp:cNvPr id="0" name=""/>
        <dsp:cNvSpPr/>
      </dsp:nvSpPr>
      <dsp:spPr>
        <a:xfrm>
          <a:off x="5279416" y="2116439"/>
          <a:ext cx="1307447" cy="130744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95D35-7FC4-4254-8150-BA0F2FB7A189}">
      <dsp:nvSpPr>
        <dsp:cNvPr id="0" name=""/>
        <dsp:cNvSpPr/>
      </dsp:nvSpPr>
      <dsp:spPr>
        <a:xfrm>
          <a:off x="5553979" y="2391003"/>
          <a:ext cx="758319" cy="758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1AE93-8189-4540-B0E1-D359B403D3E1}">
      <dsp:nvSpPr>
        <dsp:cNvPr id="0" name=""/>
        <dsp:cNvSpPr/>
      </dsp:nvSpPr>
      <dsp:spPr>
        <a:xfrm>
          <a:off x="6698623" y="2116439"/>
          <a:ext cx="3418653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様々な環境で利用可</a:t>
          </a:r>
          <a:endParaRPr lang="en-US" sz="28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6698623" y="2116439"/>
        <a:ext cx="3418653" cy="13074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2C05C-636A-488D-9848-D50278887403}">
      <dsp:nvSpPr>
        <dsp:cNvPr id="0" name=""/>
        <dsp:cNvSpPr/>
      </dsp:nvSpPr>
      <dsp:spPr>
        <a:xfrm>
          <a:off x="639188" y="424524"/>
          <a:ext cx="2217237" cy="2108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0AC3E-4657-400B-ADA5-568034C8233A}">
      <dsp:nvSpPr>
        <dsp:cNvPr id="0" name=""/>
        <dsp:cNvSpPr/>
      </dsp:nvSpPr>
      <dsp:spPr>
        <a:xfrm>
          <a:off x="323416" y="2473320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300" b="0" i="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RGB・HSV</a:t>
          </a:r>
          <a:endParaRPr lang="en-US" sz="33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323416" y="2473320"/>
        <a:ext cx="2848781" cy="720000"/>
      </dsp:txXfrm>
    </dsp:sp>
    <dsp:sp modelId="{66A44F2D-F57B-4990-8B0C-E2745380D4E3}">
      <dsp:nvSpPr>
        <dsp:cNvPr id="0" name=""/>
        <dsp:cNvSpPr/>
      </dsp:nvSpPr>
      <dsp:spPr>
        <a:xfrm>
          <a:off x="4033580" y="420973"/>
          <a:ext cx="2123091" cy="21230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2780B-EB4C-48B9-A459-A5D8C04B8183}">
      <dsp:nvSpPr>
        <dsp:cNvPr id="0" name=""/>
        <dsp:cNvSpPr/>
      </dsp:nvSpPr>
      <dsp:spPr>
        <a:xfrm>
          <a:off x="3670735" y="2476871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3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パレット</a:t>
          </a:r>
          <a:endParaRPr lang="en-US" sz="33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3670735" y="2476871"/>
        <a:ext cx="2848781" cy="720000"/>
      </dsp:txXfrm>
    </dsp:sp>
    <dsp:sp modelId="{590242EF-EFF2-4965-8217-2DD42B88E847}">
      <dsp:nvSpPr>
        <dsp:cNvPr id="0" name=""/>
        <dsp:cNvSpPr/>
      </dsp:nvSpPr>
      <dsp:spPr>
        <a:xfrm>
          <a:off x="7112656" y="423137"/>
          <a:ext cx="2659575" cy="211443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8EBCA-164E-4E49-91A7-FD38E5304381}">
      <dsp:nvSpPr>
        <dsp:cNvPr id="0" name=""/>
        <dsp:cNvSpPr/>
      </dsp:nvSpPr>
      <dsp:spPr>
        <a:xfrm>
          <a:off x="7018053" y="2474707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クレヨン</a:t>
          </a:r>
          <a:endParaRPr lang="en-US" sz="33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7018053" y="2474707"/>
        <a:ext cx="2848781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6508E-AA93-4BE5-9B59-EF745612A1A8}">
      <dsp:nvSpPr>
        <dsp:cNvPr id="0" name=""/>
        <dsp:cNvSpPr/>
      </dsp:nvSpPr>
      <dsp:spPr>
        <a:xfrm>
          <a:off x="1263597" y="143922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B017A-F394-404D-B375-42BC414AB962}">
      <dsp:nvSpPr>
        <dsp:cNvPr id="0" name=""/>
        <dsp:cNvSpPr/>
      </dsp:nvSpPr>
      <dsp:spPr>
        <a:xfrm>
          <a:off x="1687722" y="568047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B63CC-0BB3-4E77-8532-E079BD6E11C4}">
      <dsp:nvSpPr>
        <dsp:cNvPr id="0" name=""/>
        <dsp:cNvSpPr/>
      </dsp:nvSpPr>
      <dsp:spPr>
        <a:xfrm>
          <a:off x="25820" y="2753922"/>
          <a:ext cx="4465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400" b="0" i="0" kern="1200" dirty="0">
            <a:solidFill>
              <a:schemeClr val="tx1"/>
            </a:solidFill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25820" y="2753922"/>
        <a:ext cx="4465677" cy="720000"/>
      </dsp:txXfrm>
    </dsp:sp>
    <dsp:sp modelId="{2E3133B3-D544-4453-B171-BF1D9A45B85A}">
      <dsp:nvSpPr>
        <dsp:cNvPr id="0" name=""/>
        <dsp:cNvSpPr/>
      </dsp:nvSpPr>
      <dsp:spPr>
        <a:xfrm>
          <a:off x="6618370" y="143922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CD29D-33CC-4404-B6B2-2F453C835F49}">
      <dsp:nvSpPr>
        <dsp:cNvPr id="0" name=""/>
        <dsp:cNvSpPr/>
      </dsp:nvSpPr>
      <dsp:spPr>
        <a:xfrm>
          <a:off x="7042495" y="568047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A3ECE-26F4-489E-AACE-AEE19CEBB7B6}">
      <dsp:nvSpPr>
        <dsp:cNvPr id="0" name=""/>
        <dsp:cNvSpPr/>
      </dsp:nvSpPr>
      <dsp:spPr>
        <a:xfrm>
          <a:off x="5062435" y="2753922"/>
          <a:ext cx="51019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400" b="0" i="0" kern="1200" dirty="0">
            <a:solidFill>
              <a:schemeClr val="tx1"/>
            </a:solidFill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5062435" y="2753922"/>
        <a:ext cx="5101995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CFEF9-838E-4352-88F7-8A451061FAA7}">
      <dsp:nvSpPr>
        <dsp:cNvPr id="0" name=""/>
        <dsp:cNvSpPr/>
      </dsp:nvSpPr>
      <dsp:spPr>
        <a:xfrm>
          <a:off x="1585125" y="241833"/>
          <a:ext cx="1944000" cy="194400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8AE6D-C686-4C9B-8D14-2DDA065F642A}">
      <dsp:nvSpPr>
        <dsp:cNvPr id="0" name=""/>
        <dsp:cNvSpPr/>
      </dsp:nvSpPr>
      <dsp:spPr>
        <a:xfrm>
          <a:off x="397125" y="26560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EXE</a:t>
          </a:r>
          <a:r>
            <a:rPr kumimoji="1" lang="ja-JP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実行ファイル形式</a:t>
          </a:r>
          <a:endParaRPr lang="en-US" sz="32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397125" y="2656011"/>
        <a:ext cx="4320000" cy="720000"/>
      </dsp:txXfrm>
    </dsp:sp>
    <dsp:sp modelId="{3F920245-6AD2-4828-98D8-840394EE13B4}">
      <dsp:nvSpPr>
        <dsp:cNvPr id="0" name=""/>
        <dsp:cNvSpPr/>
      </dsp:nvSpPr>
      <dsp:spPr>
        <a:xfrm>
          <a:off x="6661126" y="241833"/>
          <a:ext cx="1944000" cy="1944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84436-0B4A-4B67-9AA3-DE73A0477C0E}">
      <dsp:nvSpPr>
        <dsp:cNvPr id="0" name=""/>
        <dsp:cNvSpPr/>
      </dsp:nvSpPr>
      <dsp:spPr>
        <a:xfrm>
          <a:off x="5473126" y="26560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Unix</a:t>
          </a:r>
          <a:r>
            <a:rPr kumimoji="1" lang="ja-JP" sz="320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実行ファイル形式</a:t>
          </a:r>
          <a:endParaRPr lang="en-US" sz="320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5473126" y="2656011"/>
        <a:ext cx="432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428A6-3324-5C41-ADB2-3DC4CEA984E2}">
      <dsp:nvSpPr>
        <dsp:cNvPr id="0" name=""/>
        <dsp:cNvSpPr/>
      </dsp:nvSpPr>
      <dsp:spPr>
        <a:xfrm>
          <a:off x="0" y="0"/>
          <a:ext cx="8661714" cy="10853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700" b="0" i="0" kern="1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Python3+Flask+JS+HTML+CSS</a:t>
          </a:r>
          <a:endParaRPr lang="en-US" sz="27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31789" y="31789"/>
        <a:ext cx="7490532" cy="1021775"/>
      </dsp:txXfrm>
    </dsp:sp>
    <dsp:sp modelId="{94BFCDF7-697F-214A-AA1B-883CCDC5C363}">
      <dsp:nvSpPr>
        <dsp:cNvPr id="0" name=""/>
        <dsp:cNvSpPr/>
      </dsp:nvSpPr>
      <dsp:spPr>
        <a:xfrm>
          <a:off x="764268" y="1266245"/>
          <a:ext cx="8661714" cy="10853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700" b="0" i="0" kern="1200" noProof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ブラウザ動作</a:t>
          </a:r>
        </a:p>
      </dsp:txBody>
      <dsp:txXfrm>
        <a:off x="796057" y="1298034"/>
        <a:ext cx="7128387" cy="1021775"/>
      </dsp:txXfrm>
    </dsp:sp>
    <dsp:sp modelId="{79549FC6-DFD6-4047-8086-2D63D5DFD12C}">
      <dsp:nvSpPr>
        <dsp:cNvPr id="0" name=""/>
        <dsp:cNvSpPr/>
      </dsp:nvSpPr>
      <dsp:spPr>
        <a:xfrm>
          <a:off x="1528537" y="2532491"/>
          <a:ext cx="8661714" cy="10853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7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ネットワークに繋がる様々な環境で</a:t>
          </a:r>
          <a:r>
            <a:rPr kumimoji="1" lang="ja-JP" sz="2700" b="0" i="0" kern="1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rPr>
            <a:t>使用可能</a:t>
          </a:r>
          <a:endParaRPr lang="en-US" sz="2700" b="0" i="0" kern="1200" dirty="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1560326" y="2564280"/>
        <a:ext cx="7128387" cy="1021775"/>
      </dsp:txXfrm>
    </dsp:sp>
    <dsp:sp modelId="{818C5FA0-B91A-2B45-8267-733491BC4265}">
      <dsp:nvSpPr>
        <dsp:cNvPr id="0" name=""/>
        <dsp:cNvSpPr/>
      </dsp:nvSpPr>
      <dsp:spPr>
        <a:xfrm>
          <a:off x="7956234" y="82305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0" i="0" kern="120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8114967" y="823059"/>
        <a:ext cx="388013" cy="530873"/>
      </dsp:txXfrm>
    </dsp:sp>
    <dsp:sp modelId="{CF25C532-3BD2-3C4E-A6DA-E64006953259}">
      <dsp:nvSpPr>
        <dsp:cNvPr id="0" name=""/>
        <dsp:cNvSpPr/>
      </dsp:nvSpPr>
      <dsp:spPr>
        <a:xfrm>
          <a:off x="8720503" y="208206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0" i="0" kern="1200">
            <a:latin typeface="Gen Shin Gothic" panose="020B0302020203020207" pitchFamily="34" charset="-128"/>
            <a:ea typeface="Gen Shin Gothic" panose="020B0302020203020207" pitchFamily="34" charset="-128"/>
            <a:cs typeface="Gen Shin Gothic" panose="020B0302020203020207" pitchFamily="34" charset="-128"/>
          </a:endParaRPr>
        </a:p>
      </dsp:txBody>
      <dsp:txXfrm>
        <a:off x="8879236" y="2082069"/>
        <a:ext cx="388013" cy="530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EB7195-001A-D34B-8A84-5ECB7FC50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EA5277-F6F1-1D42-A84B-1DD7CAFE0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0FB88B-BA2E-E640-9CD7-2DA0FF2F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F01C03-991E-D246-9E11-6B925613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5DD848-550C-A447-980A-071AA69D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42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3CA38-BD77-6840-A7C7-7B43490E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6B8847-503E-E945-B907-A170540ED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8C63D2-FA2C-8246-ADA9-2C4C6369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C21F92-850C-634F-B593-0A2A95D9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77EFD9-AD13-CE47-9860-42BFC149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21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412AF1A-72B3-7348-B24D-5F5BF577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3366491-4803-2440-B0FB-403B10F48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846A5A-3E41-CF46-BAC8-CAE8D9AF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F49228-B218-E140-B1B2-68B0E415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1776C3-255E-7A45-AB8D-5273A671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88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1A650B-9885-A84C-BFBD-F0DE6ED0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4877A8-85F0-1F44-9706-61449379E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393F6D-FFDE-2148-9816-D2A77D19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7D6370-84E8-6D49-87D2-FF371BEE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7DBE33-B80C-AE41-8211-680A4B1C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6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C6D36A-EA37-2149-9D3F-1B845AE2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2E75E0-7842-0443-AACA-FFD45A8CB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76BFFF-6F72-3348-B456-1FAD4D10B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BA7615-94BF-7840-B4BC-9FD36DDB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E317FB-727C-FC4A-A739-59E06030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01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EA81AA-43CF-9543-8ADC-2EE90FB2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FEBB73-18AB-2440-96B1-CE50F269F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0BE43C-F097-4F46-835B-ECC4F5DB6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7280A3-E172-564F-AD5F-D6E508D1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00016C0-5A71-EF40-BF86-B3A7771A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3F3E960-E346-044B-85E0-77BC2A36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9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710D2A-DB12-414B-B744-FC757B10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0E4A4C-925E-6A4B-AA9C-F57A97C4E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216268C-A646-BC40-91D9-26DEA446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D2E1940-A552-8347-B024-C0EF574CF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5EF3EAB-8D43-A54F-B7FE-3D4576843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7157A4-1C62-D640-8D1B-01E90D4E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F0F2A2B-48E1-2546-8FCA-178FCDC4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0FE0C69-F594-924D-8D12-32825DAB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92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86B25D-0F84-C147-B203-694002A5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A437C6-41A2-894C-9FBA-02FB97AC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2FF90B-8445-7940-8B9D-F419999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B0B2DC5-B300-1D4F-91EC-617D8C7B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00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F86CA16-2DC1-AB43-95B6-164B1367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0DB1DB9-297F-F643-ACCE-29C2EB30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9419DF-91A1-E343-A625-659FDE3C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8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BC65F6-33BB-1D42-8DA0-5FC71415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CA5C6-0390-D645-892D-59473EF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EA46705-270A-6F46-A91B-E4B7DF393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C6036B-988F-034D-9843-5429B946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74CE9C-D775-5240-A072-11ABDA34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D3C939-B795-6E41-B924-7A019B70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543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8E652C-49E6-724F-84BC-4F4C5C2D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C1AECFD-0C67-AF43-9AEF-64ECDAB7C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6C64259-4399-E341-8909-3E398474D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867FE76-333D-EC42-B377-9250C7B5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0727CE-A6E7-1841-84E4-F5A5E045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AEE0BC-7861-8240-8B06-5801EFFE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48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1C2A113-5EE8-6444-BBA3-483A1EE6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C2F57C-3B1C-5F41-B20A-76FB8930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5299F2-F122-B54E-8EB5-35DED523D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BB77-A8C0-4940-A578-60B084CEBFD8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2DA799-D36E-8543-AFD7-8A43EE238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AABDA2-6D1D-1D4C-BC01-ED626BBAE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1258-74EB-E342-BB77-C44B8D5FF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19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" Type="http://schemas.openxmlformats.org/officeDocument/2006/relationships/image" Target="../media/image32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3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19" Type="http://schemas.openxmlformats.org/officeDocument/2006/relationships/image" Target="../media/image76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26.sv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2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1.JP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26.sv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3F287F-EBB5-3F4C-A08E-49394AD2F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192000" cy="2387600"/>
          </a:xfrm>
        </p:spPr>
        <p:txBody>
          <a:bodyPr/>
          <a:lstStyle/>
          <a:p>
            <a:r>
              <a:rPr kumimoji="1"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糸かけ曼荼羅色シミュレーター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3D3122-BC66-B74C-B6EB-5920890A5B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河内</a:t>
            </a:r>
            <a:r>
              <a:rPr kumimoji="1" lang="en-US" altLang="ja-JP" sz="36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kumimoji="1" lang="ja-JP" altLang="en-US" sz="36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誠悟</a:t>
            </a:r>
          </a:p>
        </p:txBody>
      </p:sp>
    </p:spTree>
    <p:extLst>
      <p:ext uri="{BB962C8B-B14F-4D97-AF65-F5344CB8AC3E}">
        <p14:creationId xmlns:p14="http://schemas.microsoft.com/office/powerpoint/2010/main" val="238382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>
            <a:extLst>
              <a:ext uri="{FF2B5EF4-FFF2-40B4-BE49-F238E27FC236}">
                <a16:creationId xmlns:a16="http://schemas.microsoft.com/office/drawing/2014/main" id="{54169294-B89E-5D44-8B66-212F04B8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885" y="596845"/>
            <a:ext cx="10451592" cy="1325563"/>
          </a:xfrm>
        </p:spPr>
        <p:txBody>
          <a:bodyPr anchor="ctr">
            <a:normAutofit/>
          </a:bodyPr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配色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 ~</a:t>
            </a:r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背景色を変更した例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~</a:t>
            </a:r>
            <a:endParaRPr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57CC3AB9-ABCB-FB4F-9679-EC5F6240C656}"/>
              </a:ext>
            </a:extLst>
          </p:cNvPr>
          <p:cNvSpPr/>
          <p:nvPr/>
        </p:nvSpPr>
        <p:spPr>
          <a:xfrm>
            <a:off x="1000874" y="605904"/>
            <a:ext cx="1307447" cy="130744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sp>
      <p:sp>
        <p:nvSpPr>
          <p:cNvPr id="24" name="正方形/長方形 23" descr="パレット">
            <a:extLst>
              <a:ext uri="{FF2B5EF4-FFF2-40B4-BE49-F238E27FC236}">
                <a16:creationId xmlns:a16="http://schemas.microsoft.com/office/drawing/2014/main" id="{64E4939F-0B3F-AD4E-BC25-5B97DADCB60F}"/>
              </a:ext>
            </a:extLst>
          </p:cNvPr>
          <p:cNvSpPr/>
          <p:nvPr/>
        </p:nvSpPr>
        <p:spPr>
          <a:xfrm>
            <a:off x="1275438" y="880468"/>
            <a:ext cx="758319" cy="75831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05A5E4-9A8B-3942-978D-1B129EC99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08681" y="2529258"/>
            <a:ext cx="3312000" cy="3312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64AF855-AA6A-C545-B23E-486F91861D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7965" y="2529258"/>
            <a:ext cx="3312000" cy="3312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C204F88-476F-B241-B0CF-265C1C636E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7250" y="2529258"/>
            <a:ext cx="3312000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14945F-9069-4140-9B93-6B80FD10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100" y="374503"/>
            <a:ext cx="10515600" cy="1325563"/>
          </a:xfrm>
        </p:spPr>
        <p:txBody>
          <a:bodyPr/>
          <a:lstStyle/>
          <a:p>
            <a:r>
              <a:rPr kumimoji="1" lang="ja-JP" altLang="en-US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プログラムの構成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A37C518-1771-CE4B-AFC6-37C0724C2D42}"/>
              </a:ext>
            </a:extLst>
          </p:cNvPr>
          <p:cNvSpPr/>
          <p:nvPr/>
        </p:nvSpPr>
        <p:spPr>
          <a:xfrm>
            <a:off x="2484120" y="1690688"/>
            <a:ext cx="7223760" cy="89916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>
                <a:solidFill>
                  <a:schemeClr val="tx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画面</a:t>
            </a:r>
            <a:endParaRPr kumimoji="1" lang="ja-JP" altLang="en-US" sz="480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942C979F-B637-EC47-8806-5EFAD9A8D847}"/>
              </a:ext>
            </a:extLst>
          </p:cNvPr>
          <p:cNvSpPr/>
          <p:nvPr/>
        </p:nvSpPr>
        <p:spPr>
          <a:xfrm>
            <a:off x="1120140" y="3502848"/>
            <a:ext cx="2727960" cy="184404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>
                <a:solidFill>
                  <a:schemeClr val="tx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座標計算</a:t>
            </a:r>
            <a:endParaRPr kumimoji="1" lang="en-US" altLang="ja-JP" sz="2800" dirty="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endParaRPr kumimoji="1" lang="en-US" altLang="ja-JP" sz="1400" dirty="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r>
              <a:rPr lang="ja-JP" altLang="en-US" sz="2800">
                <a:solidFill>
                  <a:schemeClr val="tx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全ての形状の</a:t>
            </a:r>
            <a:endParaRPr lang="en-US" altLang="ja-JP" sz="2800" dirty="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r>
              <a:rPr kumimoji="1" lang="ja-JP" altLang="en-US" sz="2800">
                <a:solidFill>
                  <a:schemeClr val="tx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座標を計算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FA5D322D-6423-864C-8C6E-35730875B980}"/>
              </a:ext>
            </a:extLst>
          </p:cNvPr>
          <p:cNvSpPr/>
          <p:nvPr/>
        </p:nvSpPr>
        <p:spPr>
          <a:xfrm>
            <a:off x="4732020" y="3571396"/>
            <a:ext cx="2727960" cy="184404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>
                <a:solidFill>
                  <a:schemeClr val="tx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画面生成</a:t>
            </a:r>
            <a:endParaRPr kumimoji="1" lang="en-US" altLang="ja-JP" sz="2800" dirty="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endParaRPr kumimoji="1" lang="en-US" altLang="ja-JP" sz="1400" dirty="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r>
              <a:rPr lang="ja-JP" altLang="en-US" sz="2800">
                <a:solidFill>
                  <a:schemeClr val="tx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結果を表示</a:t>
            </a:r>
            <a:endParaRPr lang="en-US" altLang="ja-JP" sz="2800" dirty="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endParaRPr kumimoji="1" lang="ja-JP" altLang="en-US" sz="280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F5C5C238-FD58-EE48-9597-F58A44FB35CE}"/>
              </a:ext>
            </a:extLst>
          </p:cNvPr>
          <p:cNvSpPr/>
          <p:nvPr/>
        </p:nvSpPr>
        <p:spPr>
          <a:xfrm>
            <a:off x="8462010" y="3565553"/>
            <a:ext cx="2727960" cy="184404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>
                <a:solidFill>
                  <a:schemeClr val="tx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画像生成</a:t>
            </a:r>
            <a:endParaRPr kumimoji="1" lang="en-US" altLang="ja-JP" sz="2800" dirty="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endParaRPr kumimoji="1" lang="en-US" altLang="ja-JP" sz="1400" dirty="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r>
              <a:rPr lang="ja-JP" altLang="en-US" sz="2800">
                <a:solidFill>
                  <a:schemeClr val="tx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色と座標から</a:t>
            </a:r>
            <a:endParaRPr lang="en-US" altLang="ja-JP" sz="2800" dirty="0">
              <a:solidFill>
                <a:schemeClr val="tx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r>
              <a:rPr kumimoji="1" lang="ja-JP" altLang="en-US" sz="2800">
                <a:solidFill>
                  <a:schemeClr val="tx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画像を生成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FB04217F-1F80-0F42-8E3F-4E423F6D1318}"/>
              </a:ext>
            </a:extLst>
          </p:cNvPr>
          <p:cNvSpPr/>
          <p:nvPr/>
        </p:nvSpPr>
        <p:spPr>
          <a:xfrm>
            <a:off x="5055870" y="5812152"/>
            <a:ext cx="2080260" cy="69881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座標</a:t>
            </a:r>
          </a:p>
        </p:txBody>
      </p:sp>
      <p:sp>
        <p:nvSpPr>
          <p:cNvPr id="10" name="屈折矢印 9">
            <a:extLst>
              <a:ext uri="{FF2B5EF4-FFF2-40B4-BE49-F238E27FC236}">
                <a16:creationId xmlns:a16="http://schemas.microsoft.com/office/drawing/2014/main" id="{B7DC00F2-227B-6A45-B23B-DA624D1A8016}"/>
              </a:ext>
            </a:extLst>
          </p:cNvPr>
          <p:cNvSpPr/>
          <p:nvPr/>
        </p:nvSpPr>
        <p:spPr>
          <a:xfrm rot="5400000">
            <a:off x="3172555" y="4502244"/>
            <a:ext cx="1038672" cy="2727959"/>
          </a:xfrm>
          <a:prstGeom prst="bentUpArrow">
            <a:avLst>
              <a:gd name="adj1" fmla="val 15352"/>
              <a:gd name="adj2" fmla="val 22221"/>
              <a:gd name="adj3" fmla="val 18884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屈折矢印 11">
            <a:extLst>
              <a:ext uri="{FF2B5EF4-FFF2-40B4-BE49-F238E27FC236}">
                <a16:creationId xmlns:a16="http://schemas.microsoft.com/office/drawing/2014/main" id="{66936C26-234C-7D4C-BC6A-8B9921CBC3F1}"/>
              </a:ext>
            </a:extLst>
          </p:cNvPr>
          <p:cNvSpPr/>
          <p:nvPr/>
        </p:nvSpPr>
        <p:spPr>
          <a:xfrm>
            <a:off x="7136130" y="5346888"/>
            <a:ext cx="2895600" cy="901512"/>
          </a:xfrm>
          <a:prstGeom prst="bentUpArrow">
            <a:avLst>
              <a:gd name="adj1" fmla="val 19033"/>
              <a:gd name="adj2" fmla="val 33370"/>
              <a:gd name="adj3" fmla="val 2929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E791A0-9C03-DA42-AFE7-51C434EB67BA}"/>
              </a:ext>
            </a:extLst>
          </p:cNvPr>
          <p:cNvSpPr txBox="1"/>
          <p:nvPr/>
        </p:nvSpPr>
        <p:spPr>
          <a:xfrm>
            <a:off x="2634615" y="5472299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配列に格納</a:t>
            </a:r>
            <a:endParaRPr kumimoji="1" lang="ja-JP" altLang="en-US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4F744E-AE25-754E-B3FB-F6CC89C202CD}"/>
              </a:ext>
            </a:extLst>
          </p:cNvPr>
          <p:cNvSpPr txBox="1"/>
          <p:nvPr/>
        </p:nvSpPr>
        <p:spPr>
          <a:xfrm>
            <a:off x="7269480" y="5472298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座標情報</a:t>
            </a:r>
            <a:endParaRPr kumimoji="1" lang="ja-JP" altLang="en-US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51CC76BC-8D93-F440-AAFF-F0C08AF6687C}"/>
              </a:ext>
            </a:extLst>
          </p:cNvPr>
          <p:cNvCxnSpPr>
            <a:cxnSpLocks/>
          </p:cNvCxnSpPr>
          <p:nvPr/>
        </p:nvCxnSpPr>
        <p:spPr>
          <a:xfrm rot="5400000">
            <a:off x="2392904" y="2681064"/>
            <a:ext cx="1127312" cy="944880"/>
          </a:xfrm>
          <a:prstGeom prst="bentConnector3">
            <a:avLst/>
          </a:prstGeom>
          <a:ln w="1016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DCD8DD3-F8CD-F344-891E-96D7DE6711FF}"/>
              </a:ext>
            </a:extLst>
          </p:cNvPr>
          <p:cNvSpPr txBox="1"/>
          <p:nvPr/>
        </p:nvSpPr>
        <p:spPr>
          <a:xfrm>
            <a:off x="988695" y="2603688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起動時実行</a:t>
            </a:r>
            <a:endParaRPr kumimoji="1" lang="ja-JP" altLang="en-US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DD619572-654D-7242-84F5-EBF07CA9AACF}"/>
              </a:ext>
            </a:extLst>
          </p:cNvPr>
          <p:cNvSpPr/>
          <p:nvPr/>
        </p:nvSpPr>
        <p:spPr>
          <a:xfrm rot="10800000">
            <a:off x="7459980" y="4267482"/>
            <a:ext cx="1002030" cy="36049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458017D8-D8C9-3246-B25C-AEE77E63F7CB}"/>
              </a:ext>
            </a:extLst>
          </p:cNvPr>
          <p:cNvSpPr/>
          <p:nvPr/>
        </p:nvSpPr>
        <p:spPr>
          <a:xfrm rot="16200000">
            <a:off x="5594985" y="2910617"/>
            <a:ext cx="1002030" cy="36049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FE52273-370C-AB4F-AC58-FF9F21203BEE}"/>
              </a:ext>
            </a:extLst>
          </p:cNvPr>
          <p:cNvSpPr txBox="1"/>
          <p:nvPr/>
        </p:nvSpPr>
        <p:spPr>
          <a:xfrm>
            <a:off x="4272915" y="284422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描画</a:t>
            </a:r>
            <a:endParaRPr kumimoji="1" lang="ja-JP" altLang="en-US" sz="32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39E1C55-A479-FC44-94DB-644E6A7B2F73}"/>
              </a:ext>
            </a:extLst>
          </p:cNvPr>
          <p:cNvSpPr/>
          <p:nvPr/>
        </p:nvSpPr>
        <p:spPr>
          <a:xfrm>
            <a:off x="2382097" y="275685"/>
            <a:ext cx="1307447" cy="130744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sp>
      <p:sp>
        <p:nvSpPr>
          <p:cNvPr id="34" name="正方形/長方形 33" descr="パレット">
            <a:extLst>
              <a:ext uri="{FF2B5EF4-FFF2-40B4-BE49-F238E27FC236}">
                <a16:creationId xmlns:a16="http://schemas.microsoft.com/office/drawing/2014/main" id="{14768CBD-D507-F44A-B6C5-C0AD203DC1C0}"/>
              </a:ext>
            </a:extLst>
          </p:cNvPr>
          <p:cNvSpPr/>
          <p:nvPr/>
        </p:nvSpPr>
        <p:spPr>
          <a:xfrm>
            <a:off x="2656661" y="550249"/>
            <a:ext cx="758319" cy="75831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91F34177-E407-AF44-A5DF-4539A65400A0}"/>
              </a:ext>
            </a:extLst>
          </p:cNvPr>
          <p:cNvSpPr/>
          <p:nvPr/>
        </p:nvSpPr>
        <p:spPr>
          <a:xfrm>
            <a:off x="988695" y="257569"/>
            <a:ext cx="1307447" cy="130744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6" name="正方形/長方形 35" descr="絵筆">
            <a:extLst>
              <a:ext uri="{FF2B5EF4-FFF2-40B4-BE49-F238E27FC236}">
                <a16:creationId xmlns:a16="http://schemas.microsoft.com/office/drawing/2014/main" id="{9E317CC5-D14F-9049-9FEB-ADA7CECE1784}"/>
              </a:ext>
            </a:extLst>
          </p:cNvPr>
          <p:cNvSpPr/>
          <p:nvPr/>
        </p:nvSpPr>
        <p:spPr>
          <a:xfrm>
            <a:off x="1263259" y="532133"/>
            <a:ext cx="758319" cy="75831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7002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DCBD0-9D68-4644-836F-BCE2EBF1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737" y="288282"/>
            <a:ext cx="10515600" cy="1325563"/>
          </a:xfrm>
        </p:spPr>
        <p:txBody>
          <a:bodyPr/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円の描画実装</a:t>
            </a:r>
            <a:b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</a:b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	~</a:t>
            </a:r>
            <a:r>
              <a:rPr lang="ja-JP" altLang="en-US" sz="400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糸かけ曼荼羅の数学的側面</a:t>
            </a:r>
            <a:r>
              <a:rPr lang="en-US" altLang="ja-JP" sz="4000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(</a:t>
            </a:r>
            <a:r>
              <a:rPr lang="ja-JP" altLang="en-US" sz="400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九九</a:t>
            </a:r>
            <a:r>
              <a:rPr lang="en-US" altLang="ja-JP" sz="4000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)~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58533389-9F55-4D4B-8C35-39093FFC188F}"/>
              </a:ext>
            </a:extLst>
          </p:cNvPr>
          <p:cNvSpPr>
            <a:spLocks noChangeAspect="1"/>
          </p:cNvSpPr>
          <p:nvPr/>
        </p:nvSpPr>
        <p:spPr>
          <a:xfrm>
            <a:off x="3501095" y="2396602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C5908217-AEC8-7547-906D-B1398F5C06E9}"/>
              </a:ext>
            </a:extLst>
          </p:cNvPr>
          <p:cNvSpPr>
            <a:spLocks noChangeAspect="1"/>
          </p:cNvSpPr>
          <p:nvPr/>
        </p:nvSpPr>
        <p:spPr>
          <a:xfrm>
            <a:off x="4263095" y="2701402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F99265FA-0C6C-3C4C-A89C-BEB8848E917A}"/>
              </a:ext>
            </a:extLst>
          </p:cNvPr>
          <p:cNvSpPr>
            <a:spLocks noChangeAspect="1"/>
          </p:cNvSpPr>
          <p:nvPr/>
        </p:nvSpPr>
        <p:spPr>
          <a:xfrm>
            <a:off x="2685755" y="2701402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2FE52D4C-BEFA-A945-92F6-E3D9C69F162C}"/>
              </a:ext>
            </a:extLst>
          </p:cNvPr>
          <p:cNvSpPr>
            <a:spLocks noChangeAspect="1"/>
          </p:cNvSpPr>
          <p:nvPr/>
        </p:nvSpPr>
        <p:spPr>
          <a:xfrm>
            <a:off x="2281895" y="3248602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9EC35528-FABB-7C46-91BA-CAD18F9CAD9C}"/>
              </a:ext>
            </a:extLst>
          </p:cNvPr>
          <p:cNvSpPr>
            <a:spLocks noChangeAspect="1"/>
          </p:cNvSpPr>
          <p:nvPr/>
        </p:nvSpPr>
        <p:spPr>
          <a:xfrm>
            <a:off x="4237865" y="455738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13EEFC91-FD19-7E4B-9D36-6C114BA56EDE}"/>
              </a:ext>
            </a:extLst>
          </p:cNvPr>
          <p:cNvSpPr>
            <a:spLocks noChangeAspect="1"/>
          </p:cNvSpPr>
          <p:nvPr/>
        </p:nvSpPr>
        <p:spPr>
          <a:xfrm>
            <a:off x="4710305" y="3248602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A8172CB5-FAE9-7349-B5B9-85D59B9F764C}"/>
              </a:ext>
            </a:extLst>
          </p:cNvPr>
          <p:cNvSpPr>
            <a:spLocks noChangeAspect="1"/>
          </p:cNvSpPr>
          <p:nvPr/>
        </p:nvSpPr>
        <p:spPr>
          <a:xfrm>
            <a:off x="2281895" y="3948202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8D037DDC-DF77-EE49-A7E1-4CE6D59B8A6C}"/>
              </a:ext>
            </a:extLst>
          </p:cNvPr>
          <p:cNvSpPr>
            <a:spLocks noChangeAspect="1"/>
          </p:cNvSpPr>
          <p:nvPr/>
        </p:nvSpPr>
        <p:spPr>
          <a:xfrm>
            <a:off x="2685755" y="457355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6D028CE9-555C-C448-B7B4-3FE9654455C0}"/>
              </a:ext>
            </a:extLst>
          </p:cNvPr>
          <p:cNvSpPr>
            <a:spLocks noChangeAspect="1"/>
          </p:cNvSpPr>
          <p:nvPr/>
        </p:nvSpPr>
        <p:spPr>
          <a:xfrm>
            <a:off x="3501095" y="487124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7A2DE47E-E245-F44C-81F7-2503AAC04E37}"/>
              </a:ext>
            </a:extLst>
          </p:cNvPr>
          <p:cNvSpPr>
            <a:spLocks noChangeAspect="1"/>
          </p:cNvSpPr>
          <p:nvPr/>
        </p:nvSpPr>
        <p:spPr>
          <a:xfrm rot="20700000">
            <a:off x="4716250" y="3953474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3DF72B0A-59AC-4547-BA2E-FD69FF285C72}"/>
              </a:ext>
            </a:extLst>
          </p:cNvPr>
          <p:cNvCxnSpPr>
            <a:cxnSpLocks/>
            <a:stCxn id="6" idx="5"/>
            <a:endCxn id="22" idx="1"/>
          </p:cNvCxnSpPr>
          <p:nvPr/>
        </p:nvCxnSpPr>
        <p:spPr>
          <a:xfrm>
            <a:off x="3624007" y="2519514"/>
            <a:ext cx="1101889" cy="1469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4DC240D-B6C0-BF45-BB24-7D62AE6A56FF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 flipV="1">
            <a:off x="2829755" y="4044109"/>
            <a:ext cx="1888948" cy="6014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EA3E98D2-635B-8742-82C3-C7EC74B2FA29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2757755" y="2845402"/>
            <a:ext cx="0" cy="17281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7EF57D7-BEFA-BB42-9B0F-913FDC05BE76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2797983" y="2764406"/>
            <a:ext cx="1912322" cy="5561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76692EAD-77A7-D540-8751-4915A3837469}"/>
              </a:ext>
            </a:extLst>
          </p:cNvPr>
          <p:cNvCxnSpPr>
            <a:cxnSpLocks/>
            <a:stCxn id="21" idx="0"/>
            <a:endCxn id="18" idx="3"/>
          </p:cNvCxnSpPr>
          <p:nvPr/>
        </p:nvCxnSpPr>
        <p:spPr>
          <a:xfrm flipV="1">
            <a:off x="3573095" y="3371514"/>
            <a:ext cx="1158298" cy="1499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31408BB7-1813-EE4F-8F73-B823D12E12E6}"/>
              </a:ext>
            </a:extLst>
          </p:cNvPr>
          <p:cNvCxnSpPr>
            <a:cxnSpLocks/>
            <a:stCxn id="16" idx="5"/>
            <a:endCxn id="21" idx="1"/>
          </p:cNvCxnSpPr>
          <p:nvPr/>
        </p:nvCxnSpPr>
        <p:spPr>
          <a:xfrm>
            <a:off x="2404807" y="3371514"/>
            <a:ext cx="1117376" cy="15208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F54BC1BF-2855-B441-B225-0A252FF4502D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404807" y="2773402"/>
            <a:ext cx="1858288" cy="5384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160DE70-96BA-C440-8397-E5B51C193478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4309865" y="2845402"/>
            <a:ext cx="25230" cy="17119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14F335B-A245-1442-932C-85FDAD9F2F0B}"/>
              </a:ext>
            </a:extLst>
          </p:cNvPr>
          <p:cNvCxnSpPr>
            <a:cxnSpLocks/>
            <a:stCxn id="19" idx="5"/>
            <a:endCxn id="17" idx="2"/>
          </p:cNvCxnSpPr>
          <p:nvPr/>
        </p:nvCxnSpPr>
        <p:spPr>
          <a:xfrm>
            <a:off x="2404807" y="4071114"/>
            <a:ext cx="1833058" cy="5582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429A602E-11CD-7849-971D-76C1400B04D2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376862" y="2519514"/>
            <a:ext cx="1145321" cy="14789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279F6D0-8D77-3D48-87D7-D76D707B50E1}"/>
              </a:ext>
            </a:extLst>
          </p:cNvPr>
          <p:cNvSpPr txBox="1"/>
          <p:nvPr/>
        </p:nvSpPr>
        <p:spPr>
          <a:xfrm>
            <a:off x="3306050" y="1999650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0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1202D88B-BA75-5E44-915A-84239EFED442}"/>
              </a:ext>
            </a:extLst>
          </p:cNvPr>
          <p:cNvSpPr txBox="1"/>
          <p:nvPr/>
        </p:nvSpPr>
        <p:spPr>
          <a:xfrm>
            <a:off x="4293513" y="2346387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8E07872-2295-F047-88EC-7CB0DD35A878}"/>
              </a:ext>
            </a:extLst>
          </p:cNvPr>
          <p:cNvSpPr txBox="1"/>
          <p:nvPr/>
        </p:nvSpPr>
        <p:spPr>
          <a:xfrm>
            <a:off x="4782305" y="3089769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2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029F4B4-2DCE-4749-9A00-DF0B9DC24760}"/>
              </a:ext>
            </a:extLst>
          </p:cNvPr>
          <p:cNvSpPr txBox="1"/>
          <p:nvPr/>
        </p:nvSpPr>
        <p:spPr>
          <a:xfrm>
            <a:off x="4784477" y="3861369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404A256-AB9A-004E-95FC-945978AAD195}"/>
              </a:ext>
            </a:extLst>
          </p:cNvPr>
          <p:cNvSpPr txBox="1"/>
          <p:nvPr/>
        </p:nvSpPr>
        <p:spPr>
          <a:xfrm>
            <a:off x="4233753" y="4621106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4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B11DB82-7B75-5F46-A4FD-F6B36786E6B8}"/>
              </a:ext>
            </a:extLst>
          </p:cNvPr>
          <p:cNvSpPr txBox="1"/>
          <p:nvPr/>
        </p:nvSpPr>
        <p:spPr>
          <a:xfrm>
            <a:off x="3294620" y="4987954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5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93FC97AC-834B-824B-8DA9-A685EAAC1B33}"/>
              </a:ext>
            </a:extLst>
          </p:cNvPr>
          <p:cNvSpPr txBox="1"/>
          <p:nvPr/>
        </p:nvSpPr>
        <p:spPr>
          <a:xfrm>
            <a:off x="2285597" y="4656388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6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3F01C02B-BB44-5C47-A21D-36B8623C9D91}"/>
              </a:ext>
            </a:extLst>
          </p:cNvPr>
          <p:cNvSpPr txBox="1"/>
          <p:nvPr/>
        </p:nvSpPr>
        <p:spPr>
          <a:xfrm>
            <a:off x="1788549" y="3867802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7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09BAC32-95AA-1D49-81FF-D9B7528B74E4}"/>
              </a:ext>
            </a:extLst>
          </p:cNvPr>
          <p:cNvSpPr txBox="1"/>
          <p:nvPr/>
        </p:nvSpPr>
        <p:spPr>
          <a:xfrm>
            <a:off x="1788549" y="3153183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8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74101D0-A71E-E64A-B345-72F14C0949AA}"/>
              </a:ext>
            </a:extLst>
          </p:cNvPr>
          <p:cNvSpPr txBox="1"/>
          <p:nvPr/>
        </p:nvSpPr>
        <p:spPr>
          <a:xfrm>
            <a:off x="2244568" y="2381668"/>
            <a:ext cx="55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9</a:t>
            </a:r>
            <a:endParaRPr kumimoji="1" lang="ja-JP" altLang="en-US" sz="24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F64D29A-7056-3346-BAC8-37E33F4AA0AA}"/>
              </a:ext>
            </a:extLst>
          </p:cNvPr>
          <p:cNvSpPr txBox="1"/>
          <p:nvPr/>
        </p:nvSpPr>
        <p:spPr>
          <a:xfrm>
            <a:off x="5467977" y="1645707"/>
            <a:ext cx="522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kumimoji="1"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</a:t>
            </a:r>
            <a:r>
              <a:rPr kumimoji="1"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kumimoji="1"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kumimoji="1"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03</a:t>
            </a:r>
            <a:endParaRPr lang="en-US" altLang="ja-JP" sz="3200" dirty="0">
              <a:solidFill>
                <a:schemeClr val="accent5">
                  <a:lumMod val="75000"/>
                </a:schemeClr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EB62BE5-CDE6-3540-9941-7B981E468C1E}"/>
              </a:ext>
            </a:extLst>
          </p:cNvPr>
          <p:cNvSpPr txBox="1"/>
          <p:nvPr/>
        </p:nvSpPr>
        <p:spPr>
          <a:xfrm>
            <a:off x="6610555" y="2079708"/>
            <a:ext cx="2942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2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06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21FECC47-4A8A-F740-BB0B-57648D8C1B5E}"/>
              </a:ext>
            </a:extLst>
          </p:cNvPr>
          <p:cNvSpPr txBox="1"/>
          <p:nvPr/>
        </p:nvSpPr>
        <p:spPr>
          <a:xfrm>
            <a:off x="7069804" y="2544305"/>
            <a:ext cx="2014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09</a:t>
            </a:r>
            <a:endParaRPr kumimoji="1" lang="ja-JP" altLang="en-US" sz="32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CED18D8-0356-1B48-AA6C-EC120DEF441E}"/>
              </a:ext>
            </a:extLst>
          </p:cNvPr>
          <p:cNvSpPr txBox="1"/>
          <p:nvPr/>
        </p:nvSpPr>
        <p:spPr>
          <a:xfrm>
            <a:off x="7069804" y="2996424"/>
            <a:ext cx="2438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4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12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774D9335-3D2C-5449-B48F-8B2A35952549}"/>
              </a:ext>
            </a:extLst>
          </p:cNvPr>
          <p:cNvSpPr txBox="1"/>
          <p:nvPr/>
        </p:nvSpPr>
        <p:spPr>
          <a:xfrm>
            <a:off x="7069804" y="3473777"/>
            <a:ext cx="2581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5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15</a:t>
            </a:r>
            <a:endParaRPr kumimoji="1" lang="ja-JP" altLang="en-US" sz="3200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F80A22FD-19C4-2844-AD3B-43E3CCA49C12}"/>
              </a:ext>
            </a:extLst>
          </p:cNvPr>
          <p:cNvSpPr txBox="1"/>
          <p:nvPr/>
        </p:nvSpPr>
        <p:spPr>
          <a:xfrm>
            <a:off x="7069804" y="3925896"/>
            <a:ext cx="336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6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18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D7F5EC84-380D-804E-8652-AC91B612171E}"/>
              </a:ext>
            </a:extLst>
          </p:cNvPr>
          <p:cNvSpPr txBox="1"/>
          <p:nvPr/>
        </p:nvSpPr>
        <p:spPr>
          <a:xfrm>
            <a:off x="7069804" y="4391819"/>
            <a:ext cx="2704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7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21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B381D0E-C7B5-A54D-A8AB-2AC76A0E1426}"/>
              </a:ext>
            </a:extLst>
          </p:cNvPr>
          <p:cNvSpPr txBox="1"/>
          <p:nvPr/>
        </p:nvSpPr>
        <p:spPr>
          <a:xfrm>
            <a:off x="7069804" y="4831195"/>
            <a:ext cx="2921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8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24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BD7F3FD6-91CF-EA4F-B652-12B47A4BBB6A}"/>
              </a:ext>
            </a:extLst>
          </p:cNvPr>
          <p:cNvSpPr txBox="1"/>
          <p:nvPr/>
        </p:nvSpPr>
        <p:spPr>
          <a:xfrm>
            <a:off x="7069804" y="5324960"/>
            <a:ext cx="251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9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27</a:t>
            </a:r>
            <a:endParaRPr lang="ja-JP" altLang="en-US" sz="3200">
              <a:solidFill>
                <a:schemeClr val="accent5">
                  <a:lumMod val="75000"/>
                </a:schemeClr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06255DB-B824-894E-8D21-E60E4B6F2F77}"/>
              </a:ext>
            </a:extLst>
          </p:cNvPr>
          <p:cNvSpPr txBox="1"/>
          <p:nvPr/>
        </p:nvSpPr>
        <p:spPr>
          <a:xfrm>
            <a:off x="6847621" y="5764336"/>
            <a:ext cx="251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10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1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30</a:t>
            </a:r>
            <a:endParaRPr lang="ja-JP" altLang="en-US" sz="3200">
              <a:solidFill>
                <a:schemeClr val="accent1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45A3DE4B-2485-FA4F-A124-476EBB18143D}"/>
              </a:ext>
            </a:extLst>
          </p:cNvPr>
          <p:cNvSpPr/>
          <p:nvPr/>
        </p:nvSpPr>
        <p:spPr>
          <a:xfrm>
            <a:off x="988695" y="257569"/>
            <a:ext cx="1307447" cy="130744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76" name="正方形/長方形 75" descr="絵筆">
            <a:extLst>
              <a:ext uri="{FF2B5EF4-FFF2-40B4-BE49-F238E27FC236}">
                <a16:creationId xmlns:a16="http://schemas.microsoft.com/office/drawing/2014/main" id="{6555F515-AA75-3F4B-BABA-AACEE5782D1E}"/>
              </a:ext>
            </a:extLst>
          </p:cNvPr>
          <p:cNvSpPr/>
          <p:nvPr/>
        </p:nvSpPr>
        <p:spPr>
          <a:xfrm>
            <a:off x="1263259" y="532133"/>
            <a:ext cx="758319" cy="75831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8725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55CE7-91B8-BD49-97E3-307EA245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885" y="60590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配色履歴・画像保存機能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09C01FF9-66B7-42DF-AEB5-A83BC4425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97388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円/楕円 5">
            <a:extLst>
              <a:ext uri="{FF2B5EF4-FFF2-40B4-BE49-F238E27FC236}">
                <a16:creationId xmlns:a16="http://schemas.microsoft.com/office/drawing/2014/main" id="{47BC84D8-E490-7E42-A7E7-4C3FD2BF2636}"/>
              </a:ext>
            </a:extLst>
          </p:cNvPr>
          <p:cNvSpPr/>
          <p:nvPr/>
        </p:nvSpPr>
        <p:spPr>
          <a:xfrm>
            <a:off x="1000874" y="605904"/>
            <a:ext cx="1307447" cy="130744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sp>
      <p:sp>
        <p:nvSpPr>
          <p:cNvPr id="7" name="正方形/長方形 6" descr="ディスク">
            <a:extLst>
              <a:ext uri="{FF2B5EF4-FFF2-40B4-BE49-F238E27FC236}">
                <a16:creationId xmlns:a16="http://schemas.microsoft.com/office/drawing/2014/main" id="{893AC4A6-6BE0-9444-801B-E9F5F25B8148}"/>
              </a:ext>
            </a:extLst>
          </p:cNvPr>
          <p:cNvSpPr/>
          <p:nvPr/>
        </p:nvSpPr>
        <p:spPr>
          <a:xfrm>
            <a:off x="1275438" y="880468"/>
            <a:ext cx="758319" cy="758319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21823C-0C2D-BC44-B3EA-38F2ABA12D71}"/>
              </a:ext>
            </a:extLst>
          </p:cNvPr>
          <p:cNvSpPr txBox="1"/>
          <p:nvPr/>
        </p:nvSpPr>
        <p:spPr>
          <a:xfrm>
            <a:off x="1188720" y="4900314"/>
            <a:ext cx="4606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cap="all"/>
            </a:pPr>
            <a:r>
              <a:rPr lang="ja-JP" altLang="ja-JP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直近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5</a:t>
            </a:r>
            <a:r>
              <a:rPr lang="ja-JP" altLang="ja-JP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件の配色</a:t>
            </a:r>
            <a:endParaRPr lang="en-US" altLang="ja-JP" sz="3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lvl="0" algn="ctr">
              <a:defRPr cap="all"/>
            </a:pPr>
            <a:r>
              <a:rPr lang="ja-JP" altLang="ja-JP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ブラウザに保存</a:t>
            </a:r>
            <a:endParaRPr lang="en-US" altLang="ja-JP" sz="3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A47CFA-5EA3-1D4E-8668-FDD87D709EDB}"/>
              </a:ext>
            </a:extLst>
          </p:cNvPr>
          <p:cNvSpPr txBox="1"/>
          <p:nvPr/>
        </p:nvSpPr>
        <p:spPr>
          <a:xfrm>
            <a:off x="6442710" y="4900314"/>
            <a:ext cx="4560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cap="all"/>
            </a:pPr>
            <a:r>
              <a:rPr lang="ja-JP" altLang="ja-JP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保存ボタンを押す</a:t>
            </a:r>
            <a:r>
              <a:rPr lang="ja-JP" altLang="en-US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と</a:t>
            </a:r>
            <a:endParaRPr lang="en-US" altLang="ja-JP" sz="3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lvl="0" algn="ctr">
              <a:defRPr cap="all"/>
            </a:pPr>
            <a:r>
              <a:rPr lang="ja-JP" altLang="ja-JP" sz="3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画像が保存される</a:t>
            </a:r>
            <a:endParaRPr lang="en-US" altLang="ja-JP" sz="3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566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5B365B-CAFC-2D43-96C1-57EE1F41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885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対応環境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 ~</a:t>
            </a:r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実行ファイル形式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~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674CD42D-2889-4787-8D91-7426487196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39349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円/楕円 5">
            <a:extLst>
              <a:ext uri="{FF2B5EF4-FFF2-40B4-BE49-F238E27FC236}">
                <a16:creationId xmlns:a16="http://schemas.microsoft.com/office/drawing/2014/main" id="{ED9FA8F6-9E37-CF43-8EA0-18A60E637DB5}"/>
              </a:ext>
            </a:extLst>
          </p:cNvPr>
          <p:cNvSpPr/>
          <p:nvPr/>
        </p:nvSpPr>
        <p:spPr>
          <a:xfrm>
            <a:off x="1000874" y="606564"/>
            <a:ext cx="1307447" cy="130744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7" name="正方形/長方形 6" descr="コンピューター">
            <a:extLst>
              <a:ext uri="{FF2B5EF4-FFF2-40B4-BE49-F238E27FC236}">
                <a16:creationId xmlns:a16="http://schemas.microsoft.com/office/drawing/2014/main" id="{4559998B-A6BF-2C4A-B23D-B765E955134B}"/>
              </a:ext>
            </a:extLst>
          </p:cNvPr>
          <p:cNvSpPr/>
          <p:nvPr/>
        </p:nvSpPr>
        <p:spPr>
          <a:xfrm>
            <a:off x="1275438" y="881128"/>
            <a:ext cx="758319" cy="758319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2513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22A7A3-E697-AF43-9BD2-3ADC1952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885" y="616943"/>
            <a:ext cx="10451592" cy="1325563"/>
          </a:xfrm>
        </p:spPr>
        <p:txBody>
          <a:bodyPr anchor="ctr">
            <a:normAutofit/>
          </a:bodyPr>
          <a:lstStyle/>
          <a:p>
            <a:r>
              <a:rPr kumimoji="1"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対応環境</a:t>
            </a:r>
            <a:r>
              <a:rPr kumimoji="1"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 ~Web</a:t>
            </a:r>
            <a:r>
              <a:rPr kumimoji="1"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アプリケーション</a:t>
            </a:r>
            <a:r>
              <a:rPr kumimoji="1"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~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F6BC690C-07D5-4CE7-9DCE-3FFA756EA8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563004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円/楕円 6">
            <a:extLst>
              <a:ext uri="{FF2B5EF4-FFF2-40B4-BE49-F238E27FC236}">
                <a16:creationId xmlns:a16="http://schemas.microsoft.com/office/drawing/2014/main" id="{34816030-D39B-1B40-B5BF-88F23D71C729}"/>
              </a:ext>
            </a:extLst>
          </p:cNvPr>
          <p:cNvSpPr/>
          <p:nvPr/>
        </p:nvSpPr>
        <p:spPr>
          <a:xfrm>
            <a:off x="1000874" y="606564"/>
            <a:ext cx="1307447" cy="130744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正方形/長方形 7" descr="コンピューター">
            <a:extLst>
              <a:ext uri="{FF2B5EF4-FFF2-40B4-BE49-F238E27FC236}">
                <a16:creationId xmlns:a16="http://schemas.microsoft.com/office/drawing/2014/main" id="{6F5123DD-45E5-8C44-AE63-58879FCDFC5C}"/>
              </a:ext>
            </a:extLst>
          </p:cNvPr>
          <p:cNvSpPr/>
          <p:nvPr/>
        </p:nvSpPr>
        <p:spPr>
          <a:xfrm>
            <a:off x="1275438" y="881128"/>
            <a:ext cx="758319" cy="758319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75228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7586D3-FF5E-8F46-BD1E-577ED45C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211" y="365125"/>
            <a:ext cx="10515600" cy="1325563"/>
          </a:xfrm>
        </p:spPr>
        <p:txBody>
          <a:bodyPr/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対応環境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26569EA-8EB2-B94D-864E-E453F51FFA68}"/>
              </a:ext>
            </a:extLst>
          </p:cNvPr>
          <p:cNvSpPr/>
          <p:nvPr/>
        </p:nvSpPr>
        <p:spPr>
          <a:xfrm>
            <a:off x="838200" y="383241"/>
            <a:ext cx="1307447" cy="130744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正方形/長方形 5" descr="コンピューター">
            <a:extLst>
              <a:ext uri="{FF2B5EF4-FFF2-40B4-BE49-F238E27FC236}">
                <a16:creationId xmlns:a16="http://schemas.microsoft.com/office/drawing/2014/main" id="{90A9A078-3513-CD4B-9399-DBD43D6AF972}"/>
              </a:ext>
            </a:extLst>
          </p:cNvPr>
          <p:cNvSpPr/>
          <p:nvPr/>
        </p:nvSpPr>
        <p:spPr>
          <a:xfrm>
            <a:off x="1112764" y="657805"/>
            <a:ext cx="758319" cy="75831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955B574B-28D9-2A45-A642-362AA2481A11}"/>
              </a:ext>
            </a:extLst>
          </p:cNvPr>
          <p:cNvSpPr/>
          <p:nvPr/>
        </p:nvSpPr>
        <p:spPr>
          <a:xfrm>
            <a:off x="2187313" y="3153073"/>
            <a:ext cx="4621530" cy="296037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AC89903A-06CE-DA46-A67B-AEDE51857878}"/>
              </a:ext>
            </a:extLst>
          </p:cNvPr>
          <p:cNvSpPr/>
          <p:nvPr/>
        </p:nvSpPr>
        <p:spPr>
          <a:xfrm>
            <a:off x="5361043" y="3153073"/>
            <a:ext cx="4621530" cy="296037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グラフィックス 9" descr="校舎">
            <a:extLst>
              <a:ext uri="{FF2B5EF4-FFF2-40B4-BE49-F238E27FC236}">
                <a16:creationId xmlns:a16="http://schemas.microsoft.com/office/drawing/2014/main" id="{83B0B805-2524-164F-B192-6C0B6174E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1083" y="2118658"/>
            <a:ext cx="1973580" cy="1973580"/>
          </a:xfrm>
          <a:prstGeom prst="rect">
            <a:avLst/>
          </a:prstGeom>
        </p:spPr>
      </p:pic>
      <p:pic>
        <p:nvPicPr>
          <p:cNvPr id="16" name="グラフィックス 15" descr="家">
            <a:extLst>
              <a:ext uri="{FF2B5EF4-FFF2-40B4-BE49-F238E27FC236}">
                <a16:creationId xmlns:a16="http://schemas.microsoft.com/office/drawing/2014/main" id="{6DE33162-560E-ED43-8E30-6C951723F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1013" y="2118658"/>
            <a:ext cx="1973580" cy="1973580"/>
          </a:xfrm>
          <a:prstGeom prst="rect">
            <a:avLst/>
          </a:prstGeom>
        </p:spPr>
      </p:pic>
      <p:pic>
        <p:nvPicPr>
          <p:cNvPr id="18" name="グラフィックス 17" descr="建物">
            <a:extLst>
              <a:ext uri="{FF2B5EF4-FFF2-40B4-BE49-F238E27FC236}">
                <a16:creationId xmlns:a16="http://schemas.microsoft.com/office/drawing/2014/main" id="{0A5CBF93-26B3-E147-AA35-E97EDB5B0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4773" y="2213908"/>
            <a:ext cx="1878330" cy="1878330"/>
          </a:xfrm>
          <a:prstGeom prst="rect">
            <a:avLst/>
          </a:prstGeom>
        </p:spPr>
      </p:pic>
      <p:pic>
        <p:nvPicPr>
          <p:cNvPr id="22" name="グラフィックス 21" descr="コンピューター">
            <a:extLst>
              <a:ext uri="{FF2B5EF4-FFF2-40B4-BE49-F238E27FC236}">
                <a16:creationId xmlns:a16="http://schemas.microsoft.com/office/drawing/2014/main" id="{77E9B295-1565-0F4C-B48F-BDE9FAA46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11288" y="3725206"/>
            <a:ext cx="1080000" cy="1080000"/>
          </a:xfrm>
          <a:prstGeom prst="rect">
            <a:avLst/>
          </a:prstGeom>
        </p:spPr>
      </p:pic>
      <p:pic>
        <p:nvPicPr>
          <p:cNvPr id="24" name="グラフィックス 23" descr="ノート PC">
            <a:extLst>
              <a:ext uri="{FF2B5EF4-FFF2-40B4-BE49-F238E27FC236}">
                <a16:creationId xmlns:a16="http://schemas.microsoft.com/office/drawing/2014/main" id="{066A7EF1-B7BD-4E45-ACE2-14CC9BCD8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428" y="4778595"/>
            <a:ext cx="1080000" cy="1080000"/>
          </a:xfrm>
          <a:prstGeom prst="rect">
            <a:avLst/>
          </a:prstGeom>
        </p:spPr>
      </p:pic>
      <p:pic>
        <p:nvPicPr>
          <p:cNvPr id="26" name="グラフィックス 25" descr="インターネット">
            <a:extLst>
              <a:ext uri="{FF2B5EF4-FFF2-40B4-BE49-F238E27FC236}">
                <a16:creationId xmlns:a16="http://schemas.microsoft.com/office/drawing/2014/main" id="{588CE886-4307-3E4B-AA07-5745DEB593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81943" y="4046653"/>
            <a:ext cx="1080000" cy="1080000"/>
          </a:xfrm>
          <a:prstGeom prst="rect">
            <a:avLst/>
          </a:prstGeom>
        </p:spPr>
      </p:pic>
      <p:pic>
        <p:nvPicPr>
          <p:cNvPr id="30" name="グラフィックス 29" descr="スマートフォン">
            <a:extLst>
              <a:ext uri="{FF2B5EF4-FFF2-40B4-BE49-F238E27FC236}">
                <a16:creationId xmlns:a16="http://schemas.microsoft.com/office/drawing/2014/main" id="{85B1A1A7-C6FF-004B-A71D-5BEC2D1913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9090" y="4778595"/>
            <a:ext cx="1080000" cy="1080000"/>
          </a:xfrm>
          <a:prstGeom prst="rect">
            <a:avLst/>
          </a:prstGeom>
        </p:spPr>
      </p:pic>
      <p:pic>
        <p:nvPicPr>
          <p:cNvPr id="32" name="グラフィックス 31" descr="タブレット">
            <a:extLst>
              <a:ext uri="{FF2B5EF4-FFF2-40B4-BE49-F238E27FC236}">
                <a16:creationId xmlns:a16="http://schemas.microsoft.com/office/drawing/2014/main" id="{AC1FAA14-2675-D646-8B85-1C605FDCAF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23158" y="3728309"/>
            <a:ext cx="1080000" cy="10800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A61C00-5FDC-704C-9F66-2952EF0E813F}"/>
              </a:ext>
            </a:extLst>
          </p:cNvPr>
          <p:cNvSpPr txBox="1"/>
          <p:nvPr/>
        </p:nvSpPr>
        <p:spPr>
          <a:xfrm>
            <a:off x="2145647" y="1844094"/>
            <a:ext cx="14589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学校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B1E5D90-4D44-EB47-90D2-2A318F0F8693}"/>
              </a:ext>
            </a:extLst>
          </p:cNvPr>
          <p:cNvSpPr txBox="1"/>
          <p:nvPr/>
        </p:nvSpPr>
        <p:spPr>
          <a:xfrm>
            <a:off x="5345102" y="1857048"/>
            <a:ext cx="14589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家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04AA9FC-1347-9141-B0A1-E83245BF758F}"/>
              </a:ext>
            </a:extLst>
          </p:cNvPr>
          <p:cNvSpPr txBox="1"/>
          <p:nvPr/>
        </p:nvSpPr>
        <p:spPr>
          <a:xfrm>
            <a:off x="8744445" y="1690688"/>
            <a:ext cx="14589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出先</a:t>
            </a:r>
          </a:p>
        </p:txBody>
      </p:sp>
    </p:spTree>
    <p:extLst>
      <p:ext uri="{BB962C8B-B14F-4D97-AF65-F5344CB8AC3E}">
        <p14:creationId xmlns:p14="http://schemas.microsoft.com/office/powerpoint/2010/main" val="285652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オンライン メディア 6" descr="u22動作映像.mp4">
            <a:hlinkClick r:id="" action="ppaction://media"/>
            <a:extLst>
              <a:ext uri="{FF2B5EF4-FFF2-40B4-BE49-F238E27FC236}">
                <a16:creationId xmlns:a16="http://schemas.microsoft.com/office/drawing/2014/main" id="{DCDFC1BD-3AF6-9747-B747-16C3027EE5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12337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A50316E-77FF-6F4A-84AB-E683C44D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まとめ</a:t>
            </a:r>
          </a:p>
        </p:txBody>
      </p:sp>
      <p:graphicFrame>
        <p:nvGraphicFramePr>
          <p:cNvPr id="15" name="テキスト ボックス 2">
            <a:extLst>
              <a:ext uri="{FF2B5EF4-FFF2-40B4-BE49-F238E27FC236}">
                <a16:creationId xmlns:a16="http://schemas.microsoft.com/office/drawing/2014/main" id="{E12FA11B-52D0-43CB-8E44-3DFEDCFC47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3633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538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CF6240-EEAB-2F46-9D11-70B09C38F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2180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謝辞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17CF9DA6-2F3F-443C-B5D1-AF1F15BD0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028781"/>
              </p:ext>
            </p:extLst>
          </p:nvPr>
        </p:nvGraphicFramePr>
        <p:xfrm>
          <a:off x="1000874" y="2124486"/>
          <a:ext cx="10190252" cy="449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49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0174D4-BA89-9B43-81F6-FFE09C76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糸かけ曼荼羅とは？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テキスト ボックス 5">
            <a:extLst>
              <a:ext uri="{FF2B5EF4-FFF2-40B4-BE49-F238E27FC236}">
                <a16:creationId xmlns:a16="http://schemas.microsoft.com/office/drawing/2014/main" id="{0E54FF47-F471-4157-8EDD-13ECD5562F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62874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70BB54-9E42-3243-9E8E-601B471D126E}"/>
              </a:ext>
            </a:extLst>
          </p:cNvPr>
          <p:cNvSpPr txBox="1"/>
          <p:nvPr/>
        </p:nvSpPr>
        <p:spPr>
          <a:xfrm>
            <a:off x="7922139" y="5263021"/>
            <a:ext cx="3260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素数・幾何学・掛け算</a:t>
            </a:r>
            <a:endParaRPr kumimoji="1" lang="ja-JP" altLang="en-US" sz="20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8185E5-F4F8-B74E-9349-8877D7A98B1C}"/>
              </a:ext>
            </a:extLst>
          </p:cNvPr>
          <p:cNvSpPr txBox="1"/>
          <p:nvPr/>
        </p:nvSpPr>
        <p:spPr>
          <a:xfrm>
            <a:off x="526175" y="5239783"/>
            <a:ext cx="4371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色の異なる複数の糸</a:t>
            </a:r>
            <a:endParaRPr kumimoji="1" lang="en-US" altLang="ja-JP" sz="2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r>
              <a:rPr kumimoji="1" lang="ja-JP" altLang="en-US" sz="2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ピンの位置・数</a:t>
            </a:r>
            <a:r>
              <a:rPr lang="ja-JP" altLang="en-US" sz="22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，間隔，配色</a:t>
            </a:r>
            <a:endParaRPr lang="en-US" altLang="ja-JP" sz="22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1658BA-1C01-5B40-AA93-48B6B95B9B56}"/>
              </a:ext>
            </a:extLst>
          </p:cNvPr>
          <p:cNvSpPr txBox="1"/>
          <p:nvPr/>
        </p:nvSpPr>
        <p:spPr>
          <a:xfrm>
            <a:off x="4557756" y="5266016"/>
            <a:ext cx="370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配色をイメージする想像力</a:t>
            </a:r>
            <a:endParaRPr lang="en-US" altLang="ja-JP" sz="20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571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D19C34-11F6-7143-9A26-E9CF0202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ご清聴ありがとうございました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3C63C4D-859D-E74F-A9FD-868F4DFD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25" y="122238"/>
            <a:ext cx="2871788" cy="28686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B62953C-0634-4345-BF3E-E655F50F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3074988"/>
            <a:ext cx="2279650" cy="227965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FBFD2A6-9DB6-3940-9FD0-9B7124C8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3" y="122238"/>
            <a:ext cx="2871788" cy="286861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F133742-49A9-E141-B0A9-B3A78F423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388" y="3074988"/>
            <a:ext cx="2281238" cy="227965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8996151-7223-CC45-8F43-99DF1037E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188" y="3074988"/>
            <a:ext cx="2279650" cy="227965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73A92401-6990-7E4A-8958-B3E5096B5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88" y="122238"/>
            <a:ext cx="2871788" cy="286861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506E30F-2317-4446-8594-D8E9AC011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375" y="3074988"/>
            <a:ext cx="2279650" cy="227965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B238BEB-FBCF-BE41-9CAD-C0BF1101F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0575" y="3074988"/>
            <a:ext cx="2279650" cy="227965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08B4C90-C391-164A-AAF1-F038248533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4788" y="122238"/>
            <a:ext cx="2865438" cy="28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2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DCBD0-9D68-4644-836F-BCE2EBF1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090" y="106997"/>
            <a:ext cx="10515600" cy="1325563"/>
          </a:xfrm>
        </p:spPr>
        <p:txBody>
          <a:bodyPr/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糸掛け曼荼羅の数学的側面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 ~</a:t>
            </a:r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九九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~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5D58F254-B0E1-E449-B295-E8283E920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761094"/>
              </p:ext>
            </p:extLst>
          </p:nvPr>
        </p:nvGraphicFramePr>
        <p:xfrm>
          <a:off x="838200" y="2479000"/>
          <a:ext cx="4480560" cy="412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008">
                  <a:extLst>
                    <a:ext uri="{9D8B030D-6E8A-4147-A177-3AD203B41FA5}">
                      <a16:colId xmlns:a16="http://schemas.microsoft.com/office/drawing/2014/main" val="3241085309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490439787"/>
                    </a:ext>
                  </a:extLst>
                </a:gridCol>
                <a:gridCol w="1597032">
                  <a:extLst>
                    <a:ext uri="{9D8B030D-6E8A-4147-A177-3AD203B41FA5}">
                      <a16:colId xmlns:a16="http://schemas.microsoft.com/office/drawing/2014/main" val="3571079334"/>
                    </a:ext>
                  </a:extLst>
                </a:gridCol>
              </a:tblGrid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A</a:t>
                      </a:r>
                      <a:r>
                        <a:rPr kumimoji="1" lang="ja-JP" altLang="en-US" sz="200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番目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B</a:t>
                      </a:r>
                      <a:r>
                        <a:rPr kumimoji="1" lang="ja-JP" altLang="en-US" sz="200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周目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200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ピン位置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293124"/>
                  </a:ext>
                </a:extLst>
              </a:tr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1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0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3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453797"/>
                  </a:ext>
                </a:extLst>
              </a:tr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2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0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6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291380"/>
                  </a:ext>
                </a:extLst>
              </a:tr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3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0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9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590539"/>
                  </a:ext>
                </a:extLst>
              </a:tr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4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1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2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924548"/>
                  </a:ext>
                </a:extLst>
              </a:tr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5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1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5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23196"/>
                  </a:ext>
                </a:extLst>
              </a:tr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6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1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8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638357"/>
                  </a:ext>
                </a:extLst>
              </a:tr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7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2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1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25189"/>
                  </a:ext>
                </a:extLst>
              </a:tr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8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2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4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01474"/>
                  </a:ext>
                </a:extLst>
              </a:tr>
              <a:tr h="4129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9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2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Gen Shin Gothic" panose="020B0302020203020207" pitchFamily="34" charset="-128"/>
                          <a:ea typeface="Gen Shin Gothic" panose="020B0302020203020207" pitchFamily="34" charset="-128"/>
                          <a:cs typeface="Gen Shin Gothic" panose="020B0302020203020207" pitchFamily="34" charset="-128"/>
                        </a:rPr>
                        <a:t>7</a:t>
                      </a:r>
                      <a:endParaRPr kumimoji="1" lang="ja-JP" altLang="en-US" sz="2000">
                        <a:latin typeface="Gen Shin Gothic" panose="020B0302020203020207" pitchFamily="34" charset="-128"/>
                        <a:ea typeface="Gen Shin Gothic" panose="020B0302020203020207" pitchFamily="34" charset="-128"/>
                        <a:cs typeface="Gen Shin Gothic" panose="020B03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884999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A045388-BCC1-054C-A999-945762221759}"/>
              </a:ext>
            </a:extLst>
          </p:cNvPr>
          <p:cNvSpPr txBox="1"/>
          <p:nvPr/>
        </p:nvSpPr>
        <p:spPr>
          <a:xfrm>
            <a:off x="838200" y="1432560"/>
            <a:ext cx="751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N</a:t>
            </a:r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の間隔で糸をかける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= N</a:t>
            </a:r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の段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  (</a:t>
            </a:r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ピン数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= 10) 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149E15-AB5C-9C46-B04E-4B76D7D17C47}"/>
              </a:ext>
            </a:extLst>
          </p:cNvPr>
          <p:cNvSpPr txBox="1"/>
          <p:nvPr/>
        </p:nvSpPr>
        <p:spPr>
          <a:xfrm>
            <a:off x="1569720" y="1955780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N </a:t>
            </a:r>
            <a:r>
              <a:rPr kumimoji="1"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＝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3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10BC2238-5588-2C4B-9A3A-A2E1FE25C6A3}"/>
              </a:ext>
            </a:extLst>
          </p:cNvPr>
          <p:cNvSpPr/>
          <p:nvPr/>
        </p:nvSpPr>
        <p:spPr>
          <a:xfrm>
            <a:off x="5562600" y="3947160"/>
            <a:ext cx="1066800" cy="9550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D3780D-7507-5D42-AAD9-EE5FDB4CB76C}"/>
              </a:ext>
            </a:extLst>
          </p:cNvPr>
          <p:cNvSpPr txBox="1"/>
          <p:nvPr/>
        </p:nvSpPr>
        <p:spPr>
          <a:xfrm>
            <a:off x="6629400" y="2281592"/>
            <a:ext cx="5227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kumimoji="1"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kumimoji="1"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</a:t>
            </a:r>
            <a:r>
              <a:rPr kumimoji="1"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kumimoji="1"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kumimoji="1"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03</a:t>
            </a:r>
          </a:p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2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06</a:t>
            </a:r>
          </a:p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09</a:t>
            </a:r>
          </a:p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4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12</a:t>
            </a:r>
          </a:p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5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15</a:t>
            </a:r>
          </a:p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6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18</a:t>
            </a:r>
          </a:p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7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21</a:t>
            </a:r>
          </a:p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8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24</a:t>
            </a:r>
          </a:p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×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2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9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=</a:t>
            </a:r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 </a:t>
            </a:r>
            <a:r>
              <a:rPr lang="en-US" altLang="ja-JP" sz="3200" dirty="0">
                <a:solidFill>
                  <a:schemeClr val="accent5">
                    <a:lumMod val="75000"/>
                  </a:schemeClr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27</a:t>
            </a:r>
            <a:endParaRPr kumimoji="1" lang="ja-JP" altLang="en-US" sz="3200">
              <a:solidFill>
                <a:schemeClr val="accent5">
                  <a:lumMod val="75000"/>
                </a:schemeClr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EDAC16B-499B-4F42-A3F5-246FBC8E6E49}"/>
              </a:ext>
            </a:extLst>
          </p:cNvPr>
          <p:cNvSpPr/>
          <p:nvPr/>
        </p:nvSpPr>
        <p:spPr>
          <a:xfrm>
            <a:off x="936643" y="125113"/>
            <a:ext cx="1307447" cy="130744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3" name="正方形/長方形 12" descr="コンピューター">
            <a:extLst>
              <a:ext uri="{FF2B5EF4-FFF2-40B4-BE49-F238E27FC236}">
                <a16:creationId xmlns:a16="http://schemas.microsoft.com/office/drawing/2014/main" id="{8DA7CB58-2442-8E48-8375-881452BD4FE0}"/>
              </a:ext>
            </a:extLst>
          </p:cNvPr>
          <p:cNvSpPr/>
          <p:nvPr/>
        </p:nvSpPr>
        <p:spPr>
          <a:xfrm>
            <a:off x="1211207" y="399677"/>
            <a:ext cx="758319" cy="75831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52915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00CB2-E311-4D4B-B6E5-7566D97F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87" y="622078"/>
            <a:ext cx="10451592" cy="1325563"/>
          </a:xfrm>
        </p:spPr>
        <p:txBody>
          <a:bodyPr anchor="ctr">
            <a:normAutofit/>
          </a:bodyPr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形状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 ~</a:t>
            </a:r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プログラム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~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074F300A-84CB-43C7-9C3F-E2F9078CE0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141184"/>
              </p:ext>
            </p:extLst>
          </p:nvPr>
        </p:nvGraphicFramePr>
        <p:xfrm>
          <a:off x="1000874" y="2385390"/>
          <a:ext cx="10190252" cy="430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円/楕円 5">
            <a:extLst>
              <a:ext uri="{FF2B5EF4-FFF2-40B4-BE49-F238E27FC236}">
                <a16:creationId xmlns:a16="http://schemas.microsoft.com/office/drawing/2014/main" id="{70DC7AA1-AF4F-F04C-AC5D-C3D2CC51E563}"/>
              </a:ext>
            </a:extLst>
          </p:cNvPr>
          <p:cNvSpPr/>
          <p:nvPr/>
        </p:nvSpPr>
        <p:spPr>
          <a:xfrm>
            <a:off x="2394276" y="640194"/>
            <a:ext cx="1307447" cy="130744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sp>
      <p:sp>
        <p:nvSpPr>
          <p:cNvPr id="7" name="正方形/長方形 6" descr="パレット">
            <a:extLst>
              <a:ext uri="{FF2B5EF4-FFF2-40B4-BE49-F238E27FC236}">
                <a16:creationId xmlns:a16="http://schemas.microsoft.com/office/drawing/2014/main" id="{54B461EF-C1F3-3746-9C25-16F1BCB57F76}"/>
              </a:ext>
            </a:extLst>
          </p:cNvPr>
          <p:cNvSpPr/>
          <p:nvPr/>
        </p:nvSpPr>
        <p:spPr>
          <a:xfrm>
            <a:off x="2668840" y="914758"/>
            <a:ext cx="758319" cy="75831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31EEB32A-D958-EA4B-9656-0A50BCE315FB}"/>
              </a:ext>
            </a:extLst>
          </p:cNvPr>
          <p:cNvSpPr/>
          <p:nvPr/>
        </p:nvSpPr>
        <p:spPr>
          <a:xfrm>
            <a:off x="1000874" y="622078"/>
            <a:ext cx="1307447" cy="130744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正方形/長方形 8" descr="絵筆">
            <a:extLst>
              <a:ext uri="{FF2B5EF4-FFF2-40B4-BE49-F238E27FC236}">
                <a16:creationId xmlns:a16="http://schemas.microsoft.com/office/drawing/2014/main" id="{6CD51CA2-705C-974F-96F7-D8FD267909EF}"/>
              </a:ext>
            </a:extLst>
          </p:cNvPr>
          <p:cNvSpPr/>
          <p:nvPr/>
        </p:nvSpPr>
        <p:spPr>
          <a:xfrm>
            <a:off x="1275438" y="896642"/>
            <a:ext cx="758319" cy="75831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14991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図表 23">
            <a:extLst>
              <a:ext uri="{FF2B5EF4-FFF2-40B4-BE49-F238E27FC236}">
                <a16:creationId xmlns:a16="http://schemas.microsoft.com/office/drawing/2014/main" id="{4C30EBF7-47D7-EA4D-A21B-A58E971C3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2156259"/>
              </p:ext>
            </p:extLst>
          </p:nvPr>
        </p:nvGraphicFramePr>
        <p:xfrm>
          <a:off x="6452755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4FE08530-C932-8946-9A61-780038C8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Gen Shin Gothic Medium" panose="020B0302020203020207" pitchFamily="34" charset="-128"/>
                <a:ea typeface="Gen Shin Gothic Medium"/>
                <a:cs typeface="Gen Shin Gothic Medium" panose="020B0302020203020207" pitchFamily="34" charset="-128"/>
              </a:rPr>
              <a:t>実際の作業の</a:t>
            </a:r>
            <a:r>
              <a:rPr lang="ja-JP" altLang="en-US">
                <a:latin typeface="Gen Shin Gothic Medium" panose="020B0302020203020207" pitchFamily="34" charset="-128"/>
                <a:ea typeface="Gen Shin Gothic Medium"/>
                <a:cs typeface="Gen Shin Gothic Medium" panose="020B0302020203020207" pitchFamily="34" charset="-128"/>
              </a:rPr>
              <a:t>流れ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/>
                <a:cs typeface="Gen Shin Gothic Medium" panose="020B0302020203020207" pitchFamily="34" charset="-128"/>
              </a:rPr>
              <a:t> (</a:t>
            </a:r>
            <a:r>
              <a:rPr lang="ja-JP" altLang="en-US">
                <a:latin typeface="Gen Shin Gothic Medium" panose="020B0302020203020207" pitchFamily="34" charset="-128"/>
                <a:ea typeface="Gen Shin Gothic Medium"/>
                <a:cs typeface="Gen Shin Gothic Medium" panose="020B0302020203020207" pitchFamily="34" charset="-128"/>
              </a:rPr>
              <a:t>一例</a:t>
            </a:r>
            <a:r>
              <a:rPr lang="en-US" altLang="ja-JP">
                <a:latin typeface="Gen Shin Gothic Medium" panose="020B0302020203020207" pitchFamily="34" charset="-128"/>
                <a:ea typeface="Gen Shin Gothic Medium"/>
                <a:cs typeface="Gen Shin Gothic Medium" panose="020B0302020203020207" pitchFamily="34" charset="-128"/>
              </a:rPr>
              <a:t>)</a:t>
            </a:r>
            <a:endParaRPr kumimoji="1" lang="ja-JP" altLang="en-US">
              <a:latin typeface="Gen Shin Gothic Medium" panose="020B0302020203020207" pitchFamily="34" charset="-128"/>
              <a:ea typeface="Gen Shin Gothic Medium"/>
              <a:cs typeface="Gen Shin Gothic Medium" panose="020B0302020203020207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3D66E8D-231B-714E-BD68-D96A88B5D7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21" r="28079" b="6758"/>
          <a:stretch/>
        </p:blipFill>
        <p:spPr>
          <a:xfrm rot="5400000">
            <a:off x="6204763" y="1428619"/>
            <a:ext cx="2726472" cy="282469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018800E-27D4-6247-8151-029CD1C9FF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65" t="5833" r="25937" b="6066"/>
          <a:stretch/>
        </p:blipFill>
        <p:spPr>
          <a:xfrm rot="5400000">
            <a:off x="3650979" y="4155117"/>
            <a:ext cx="2658190" cy="274757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794082-2223-EB49-94C4-DD459C804D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68" t="4303" r="27613" b="2455"/>
          <a:stretch/>
        </p:blipFill>
        <p:spPr>
          <a:xfrm rot="5400000">
            <a:off x="925633" y="4137779"/>
            <a:ext cx="2664907" cy="275451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18FEFD7-DCE8-5841-BF68-08700F5D41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0681" b="6758"/>
          <a:stretch/>
        </p:blipFill>
        <p:spPr>
          <a:xfrm rot="5400000">
            <a:off x="6325755" y="4224558"/>
            <a:ext cx="2664907" cy="260869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D6B3B22-90C4-6544-9B37-50DAAB5CBB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442" t="2359" r="21354" b="4399"/>
          <a:stretch/>
        </p:blipFill>
        <p:spPr>
          <a:xfrm rot="5400000">
            <a:off x="3608182" y="1502062"/>
            <a:ext cx="2745443" cy="2696399"/>
          </a:xfrm>
          <a:prstGeom prst="rect">
            <a:avLst/>
          </a:prstGeom>
        </p:spPr>
      </p:pic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D129425-3604-E741-BEE2-A34C78330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2"/>
          <a:srcRect l="14053" r="14588"/>
          <a:stretch/>
        </p:blipFill>
        <p:spPr>
          <a:xfrm rot="5400000">
            <a:off x="930316" y="1407222"/>
            <a:ext cx="2747490" cy="2846469"/>
          </a:xfr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AA54BFC-CA0E-5447-A5D3-A71FE48F5A41}"/>
              </a:ext>
            </a:extLst>
          </p:cNvPr>
          <p:cNvSpPr txBox="1"/>
          <p:nvPr/>
        </p:nvSpPr>
        <p:spPr>
          <a:xfrm>
            <a:off x="838199" y="1456709"/>
            <a:ext cx="269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F3F3F"/>
                </a:solidFill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①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33BF89E-B7AE-5F43-8FF0-D01A32E14285}"/>
              </a:ext>
            </a:extLst>
          </p:cNvPr>
          <p:cNvSpPr txBox="1"/>
          <p:nvPr/>
        </p:nvSpPr>
        <p:spPr>
          <a:xfrm>
            <a:off x="3730872" y="1476000"/>
            <a:ext cx="269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3F3F3F"/>
                </a:solidFill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D5844D9-FB3C-114A-8A3A-6D77866D63DB}"/>
              </a:ext>
            </a:extLst>
          </p:cNvPr>
          <p:cNvSpPr txBox="1"/>
          <p:nvPr/>
        </p:nvSpPr>
        <p:spPr>
          <a:xfrm>
            <a:off x="6325230" y="1475257"/>
            <a:ext cx="269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>
                <a:solidFill>
                  <a:srgbClr val="3F3F3F"/>
                </a:solidFill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③</a:t>
            </a:r>
            <a:endParaRPr kumimoji="1" lang="ja-JP" altLang="en-US" sz="3600">
              <a:solidFill>
                <a:srgbClr val="3F3F3F"/>
              </a:solidFill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158B12C-1B57-EF48-AB1F-8796FD64BC38}"/>
              </a:ext>
            </a:extLst>
          </p:cNvPr>
          <p:cNvSpPr txBox="1"/>
          <p:nvPr/>
        </p:nvSpPr>
        <p:spPr>
          <a:xfrm>
            <a:off x="880948" y="4182584"/>
            <a:ext cx="269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>
                <a:solidFill>
                  <a:srgbClr val="3F3F3F"/>
                </a:solidFill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④</a:t>
            </a:r>
            <a:endParaRPr kumimoji="1" lang="ja-JP" altLang="en-US" sz="3600">
              <a:solidFill>
                <a:srgbClr val="3F3F3F"/>
              </a:solidFill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C591894-C3D3-7B4E-AD84-709266E677F4}"/>
              </a:ext>
            </a:extLst>
          </p:cNvPr>
          <p:cNvSpPr txBox="1"/>
          <p:nvPr/>
        </p:nvSpPr>
        <p:spPr>
          <a:xfrm>
            <a:off x="3684669" y="4182584"/>
            <a:ext cx="269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>
                <a:solidFill>
                  <a:srgbClr val="3F3F3F"/>
                </a:solidFill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⑤</a:t>
            </a:r>
            <a:endParaRPr kumimoji="1" lang="ja-JP" altLang="en-US" sz="3600">
              <a:solidFill>
                <a:srgbClr val="3F3F3F"/>
              </a:solidFill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A930F6E-AEDF-684F-8873-F64FCE2C1AFA}"/>
              </a:ext>
            </a:extLst>
          </p:cNvPr>
          <p:cNvSpPr txBox="1"/>
          <p:nvPr/>
        </p:nvSpPr>
        <p:spPr>
          <a:xfrm>
            <a:off x="6386730" y="4182584"/>
            <a:ext cx="269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>
                <a:solidFill>
                  <a:srgbClr val="3F3F3F"/>
                </a:solidFill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⑥</a:t>
            </a:r>
            <a:endParaRPr lang="en-US" altLang="ja-JP" sz="3600" dirty="0">
              <a:solidFill>
                <a:srgbClr val="3F3F3F"/>
              </a:solidFill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21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AF2E5-2540-6F43-B967-5B04D391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14515"/>
            <a:ext cx="10451592" cy="1325563"/>
          </a:xfrm>
        </p:spPr>
        <p:txBody>
          <a:bodyPr anchor="ctr">
            <a:normAutofit/>
          </a:bodyPr>
          <a:lstStyle/>
          <a:p>
            <a:r>
              <a:rPr kumimoji="1"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糸かけ曼荼羅の</a:t>
            </a:r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問題点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コンテンツ プレースホルダー 2">
            <a:extLst>
              <a:ext uri="{FF2B5EF4-FFF2-40B4-BE49-F238E27FC236}">
                <a16:creationId xmlns:a16="http://schemas.microsoft.com/office/drawing/2014/main" id="{F84253A4-C28A-48A2-BF12-4F41EA0273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784389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B786EB-FD35-8443-A713-CDEB980AC070}"/>
              </a:ext>
            </a:extLst>
          </p:cNvPr>
          <p:cNvSpPr txBox="1"/>
          <p:nvPr/>
        </p:nvSpPr>
        <p:spPr>
          <a:xfrm>
            <a:off x="1183754" y="4537710"/>
            <a:ext cx="329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形や配色が複雑で</a:t>
            </a:r>
            <a:endParaRPr lang="en-US" altLang="ja-JP" sz="28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r>
              <a:rPr lang="ja-JP" altLang="ja-JP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イメージしづらい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4688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BDE9C-70EF-D74F-8E26-B12F3835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そこで</a:t>
            </a:r>
            <a:br>
              <a:rPr kumimoji="1" lang="en-US" altLang="ja-JP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</a:br>
            <a:endParaRPr kumimoji="1" lang="ja-JP" altLang="en-US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graphicFrame>
        <p:nvGraphicFramePr>
          <p:cNvPr id="15" name="コンテンツ プレースホルダー 2">
            <a:extLst>
              <a:ext uri="{FF2B5EF4-FFF2-40B4-BE49-F238E27FC236}">
                <a16:creationId xmlns:a16="http://schemas.microsoft.com/office/drawing/2014/main" id="{F12C9E52-F7BE-D143-AB0D-784CE3E157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991435"/>
              </p:ext>
            </p:extLst>
          </p:nvPr>
        </p:nvGraphicFramePr>
        <p:xfrm>
          <a:off x="838200" y="1620077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FC9904-5F79-9D41-8E4A-10D403532B85}"/>
              </a:ext>
            </a:extLst>
          </p:cNvPr>
          <p:cNvSpPr txBox="1"/>
          <p:nvPr/>
        </p:nvSpPr>
        <p:spPr>
          <a:xfrm>
            <a:off x="1000874" y="4986768"/>
            <a:ext cx="10190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試すことの出来る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366A486-7F8D-AB40-B0BE-03B8082DCB36}"/>
              </a:ext>
            </a:extLst>
          </p:cNvPr>
          <p:cNvSpPr txBox="1"/>
          <p:nvPr/>
        </p:nvSpPr>
        <p:spPr>
          <a:xfrm>
            <a:off x="838200" y="5880203"/>
            <a:ext cx="10190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糸かけ曼荼羅色シミュレーターの制作</a:t>
            </a:r>
          </a:p>
        </p:txBody>
      </p:sp>
    </p:spTree>
    <p:extLst>
      <p:ext uri="{BB962C8B-B14F-4D97-AF65-F5344CB8AC3E}">
        <p14:creationId xmlns:p14="http://schemas.microsoft.com/office/powerpoint/2010/main" val="3173080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06632-DBF2-444E-86AB-79A33967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kumimoji="1"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目標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C11B8BAD-C5A0-4D77-BD92-A9DF1BE375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58654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002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5D554-C36E-BB4B-9EED-2E9CE415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37" y="359841"/>
            <a:ext cx="10515600" cy="1325563"/>
          </a:xfrm>
        </p:spPr>
        <p:txBody>
          <a:bodyPr/>
          <a:lstStyle/>
          <a:p>
            <a:r>
              <a:rPr kumimoji="1"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形状</a:t>
            </a:r>
            <a:r>
              <a:rPr kumimoji="1"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 ~</a:t>
            </a:r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主要な</a:t>
            </a:r>
            <a:r>
              <a:rPr kumimoji="1"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11</a:t>
            </a:r>
            <a:r>
              <a:rPr kumimoji="1"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種類</a:t>
            </a:r>
            <a:r>
              <a:rPr kumimoji="1"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~</a:t>
            </a:r>
            <a:endParaRPr kumimoji="1"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3FBAD2-D970-6342-9B64-3554269B9B0B}"/>
              </a:ext>
            </a:extLst>
          </p:cNvPr>
          <p:cNvSpPr txBox="1"/>
          <p:nvPr/>
        </p:nvSpPr>
        <p:spPr>
          <a:xfrm>
            <a:off x="9361125" y="1776463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円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(48pin)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FDE2718-1EB2-7344-9CBA-9C1CA66CBAC1}"/>
              </a:ext>
            </a:extLst>
          </p:cNvPr>
          <p:cNvSpPr txBox="1"/>
          <p:nvPr/>
        </p:nvSpPr>
        <p:spPr>
          <a:xfrm>
            <a:off x="633125" y="414283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円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(64pin)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2036461-6B93-D54D-A613-B2A0719A7FDB}"/>
              </a:ext>
            </a:extLst>
          </p:cNvPr>
          <p:cNvSpPr txBox="1"/>
          <p:nvPr/>
        </p:nvSpPr>
        <p:spPr>
          <a:xfrm>
            <a:off x="2815125" y="414283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円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(77pin)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494E319-9E0B-2D4F-B33F-8DFF71B9C023}"/>
              </a:ext>
            </a:extLst>
          </p:cNvPr>
          <p:cNvSpPr txBox="1"/>
          <p:nvPr/>
        </p:nvSpPr>
        <p:spPr>
          <a:xfrm>
            <a:off x="4997125" y="414283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円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(88pin)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FBCFE39-FDFD-A640-A8AD-B5DDC831CE61}"/>
              </a:ext>
            </a:extLst>
          </p:cNvPr>
          <p:cNvSpPr txBox="1"/>
          <p:nvPr/>
        </p:nvSpPr>
        <p:spPr>
          <a:xfrm>
            <a:off x="6831817" y="4142835"/>
            <a:ext cx="246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円</a:t>
            </a:r>
            <a:r>
              <a:rPr kumimoji="1" lang="en-US" altLang="ja-JP" sz="28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(108pin)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21D3C36-62D6-7B4E-B83C-E93FD78CD7C6}"/>
              </a:ext>
            </a:extLst>
          </p:cNvPr>
          <p:cNvSpPr txBox="1"/>
          <p:nvPr/>
        </p:nvSpPr>
        <p:spPr>
          <a:xfrm>
            <a:off x="9335625" y="4105601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正方形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F6ED9CD-D8CC-1D43-B642-B87BFB4A423D}"/>
              </a:ext>
            </a:extLst>
          </p:cNvPr>
          <p:cNvSpPr txBox="1"/>
          <p:nvPr/>
        </p:nvSpPr>
        <p:spPr>
          <a:xfrm>
            <a:off x="633125" y="6411880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正五角形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B3DB580-AF94-754E-9A50-FE9D2AB1999F}"/>
              </a:ext>
            </a:extLst>
          </p:cNvPr>
          <p:cNvSpPr txBox="1"/>
          <p:nvPr/>
        </p:nvSpPr>
        <p:spPr>
          <a:xfrm>
            <a:off x="2815125" y="6439233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正六角形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23D19FD-0601-8F40-AC12-912F4D6DCE0A}"/>
              </a:ext>
            </a:extLst>
          </p:cNvPr>
          <p:cNvSpPr txBox="1"/>
          <p:nvPr/>
        </p:nvSpPr>
        <p:spPr>
          <a:xfrm>
            <a:off x="4997125" y="6439233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つぼみ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AA8DC36-E83B-FA40-9FA1-3D53260A0A72}"/>
              </a:ext>
            </a:extLst>
          </p:cNvPr>
          <p:cNvSpPr txBox="1"/>
          <p:nvPr/>
        </p:nvSpPr>
        <p:spPr>
          <a:xfrm>
            <a:off x="7166375" y="639633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麻の葉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0EC44D4-A726-2845-8858-F94DDD0412B9}"/>
              </a:ext>
            </a:extLst>
          </p:cNvPr>
          <p:cNvSpPr txBox="1"/>
          <p:nvPr/>
        </p:nvSpPr>
        <p:spPr>
          <a:xfrm>
            <a:off x="9335625" y="6411879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六芒星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9D0C6B44-8CD7-C846-97D0-AB6548F046E8}"/>
              </a:ext>
            </a:extLst>
          </p:cNvPr>
          <p:cNvSpPr/>
          <p:nvPr/>
        </p:nvSpPr>
        <p:spPr>
          <a:xfrm>
            <a:off x="645525" y="350002"/>
            <a:ext cx="1307447" cy="130744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0" name="正方形/長方形 39" descr="絵筆">
            <a:extLst>
              <a:ext uri="{FF2B5EF4-FFF2-40B4-BE49-F238E27FC236}">
                <a16:creationId xmlns:a16="http://schemas.microsoft.com/office/drawing/2014/main" id="{B085FF51-E21D-474C-8BE5-2FD1920E71DD}"/>
              </a:ext>
            </a:extLst>
          </p:cNvPr>
          <p:cNvSpPr/>
          <p:nvPr/>
        </p:nvSpPr>
        <p:spPr>
          <a:xfrm>
            <a:off x="920089" y="624566"/>
            <a:ext cx="758319" cy="75831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1683CBF-53E9-274D-A7FD-3ECE98FB0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125" y="-4985"/>
            <a:ext cx="1800000" cy="180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7F28A94-A7C2-114B-BF5B-DBF3E4AD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11" y="2245213"/>
            <a:ext cx="1800000" cy="180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F16D953-A5A8-B74D-9626-BD1561E88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957" y="2240869"/>
            <a:ext cx="1800000" cy="1800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E87666A-935E-9F4D-96DC-B1FD785C4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43" y="2227125"/>
            <a:ext cx="1800000" cy="1800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7BD19B6-E7B0-E546-93A7-74593DF9F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0188" y="2233267"/>
            <a:ext cx="1800000" cy="1800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4D7A8EE-EBE2-CC4F-812A-A665BA3C15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1125" y="2209048"/>
            <a:ext cx="1800000" cy="180000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BA71402B-280C-084E-8A1A-F02F7A7052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750" y="4611879"/>
            <a:ext cx="1800000" cy="1800000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5C510CDA-1496-2E49-8598-DB465BFA78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2375" y="4611879"/>
            <a:ext cx="1800000" cy="180000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C23F2D8-1754-8B42-B267-20C0AE71CC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5203" y="4611879"/>
            <a:ext cx="1800000" cy="180000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C61C49B-A4DF-4F47-A0DE-38A75702C4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625" y="4596335"/>
            <a:ext cx="1800000" cy="18000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6F0E447B-4F7B-804D-89CC-5CBC66F6FA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6875" y="460155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8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B26999B1-2CE9-9E46-A881-3E133D62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885" y="365125"/>
            <a:ext cx="9222905" cy="1325563"/>
          </a:xfrm>
        </p:spPr>
        <p:txBody>
          <a:bodyPr>
            <a:normAutofit/>
          </a:bodyPr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形状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 </a:t>
            </a:r>
            <a:b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</a:br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　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	</a:t>
            </a:r>
            <a:r>
              <a:rPr lang="en-US" altLang="ja-JP" sz="3200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~</a:t>
            </a:r>
            <a:r>
              <a:rPr lang="ja-JP" altLang="en-US" sz="320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円上のピンの数と間隔を自由に変更可能</a:t>
            </a:r>
            <a:r>
              <a:rPr lang="en-US" altLang="ja-JP" sz="3200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~</a:t>
            </a:r>
            <a:endParaRPr lang="ja-JP" altLang="en-US"/>
          </a:p>
        </p:txBody>
      </p:sp>
      <p:pic>
        <p:nvPicPr>
          <p:cNvPr id="17" name="コンテンツ プレースホルダー 4">
            <a:extLst>
              <a:ext uri="{FF2B5EF4-FFF2-40B4-BE49-F238E27FC236}">
                <a16:creationId xmlns:a16="http://schemas.microsoft.com/office/drawing/2014/main" id="{74035994-C13B-204B-860B-B232B7E353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0874" y="2328288"/>
            <a:ext cx="3236400" cy="32364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5702D6F-F730-3840-AE39-2FB1C1B64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54726" y="2274982"/>
            <a:ext cx="3236400" cy="323640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497E231-6F9F-E244-BEF3-CF9C17AB48D0}"/>
              </a:ext>
            </a:extLst>
          </p:cNvPr>
          <p:cNvSpPr txBox="1"/>
          <p:nvPr/>
        </p:nvSpPr>
        <p:spPr>
          <a:xfrm>
            <a:off x="814474" y="5661878"/>
            <a:ext cx="360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ja-JP" sz="3200" dirty="0">
                <a:solidFill>
                  <a:prstClr val="black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32pin</a:t>
            </a:r>
            <a:endParaRPr lang="en-US" altLang="ja-JP" sz="2800" dirty="0">
              <a:solidFill>
                <a:prstClr val="black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lvl="0" algn="ctr"/>
            <a:r>
              <a:rPr lang="en-US" altLang="ja-JP" sz="2400" dirty="0">
                <a:solidFill>
                  <a:prstClr val="black"/>
                </a:solidFill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(21-19-17-9-7-5)</a:t>
            </a:r>
            <a:endParaRPr lang="ja-JP" altLang="en-US" sz="2800">
              <a:solidFill>
                <a:prstClr val="black"/>
              </a:solidFill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4987379-1E3E-A046-A5AD-3214B63FDB5E}"/>
              </a:ext>
            </a:extLst>
          </p:cNvPr>
          <p:cNvSpPr txBox="1"/>
          <p:nvPr/>
        </p:nvSpPr>
        <p:spPr>
          <a:xfrm>
            <a:off x="7773926" y="5661878"/>
            <a:ext cx="360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161pin</a:t>
            </a:r>
            <a:endParaRPr lang="en-US" altLang="ja-JP" sz="28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(91-79-59-41-37-29)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28055FB-256D-B145-9F59-4CC23DD7AF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18074" y="2323853"/>
            <a:ext cx="3236400" cy="3236400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4B3389A-3D1E-8B42-A36F-0385FE0C3965}"/>
              </a:ext>
            </a:extLst>
          </p:cNvPr>
          <p:cNvSpPr txBox="1"/>
          <p:nvPr/>
        </p:nvSpPr>
        <p:spPr>
          <a:xfrm>
            <a:off x="4294200" y="5710749"/>
            <a:ext cx="360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91pin</a:t>
            </a:r>
            <a:endParaRPr lang="en-US" altLang="ja-JP" sz="2800" dirty="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  <a:p>
            <a:pPr algn="ctr"/>
            <a:r>
              <a:rPr lang="en-US" altLang="ja-JP" sz="2400" dirty="0">
                <a:latin typeface="Gen Shin Gothic" panose="020B0302020203020207" pitchFamily="34" charset="-128"/>
                <a:ea typeface="Gen Shin Gothic" panose="020B0302020203020207" pitchFamily="34" charset="-128"/>
                <a:cs typeface="Gen Shin Gothic" panose="020B0302020203020207" pitchFamily="34" charset="-128"/>
              </a:rPr>
              <a:t>(47-41-37-29-24-11)</a:t>
            </a:r>
            <a:endParaRPr kumimoji="1" lang="ja-JP" altLang="en-US" sz="2800">
              <a:latin typeface="Gen Shin Gothic" panose="020B0302020203020207" pitchFamily="34" charset="-128"/>
              <a:ea typeface="Gen Shin Gothic" panose="020B0302020203020207" pitchFamily="34" charset="-128"/>
              <a:cs typeface="Gen Shin Gothic" panose="020B0302020203020207" pitchFamily="34" charset="-128"/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E9E880FA-9158-CE47-BDD9-4F00510D1A32}"/>
              </a:ext>
            </a:extLst>
          </p:cNvPr>
          <p:cNvSpPr/>
          <p:nvPr/>
        </p:nvSpPr>
        <p:spPr>
          <a:xfrm>
            <a:off x="1000874" y="365125"/>
            <a:ext cx="1307447" cy="130744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" name="正方形/長方形 25" descr="絵筆">
            <a:extLst>
              <a:ext uri="{FF2B5EF4-FFF2-40B4-BE49-F238E27FC236}">
                <a16:creationId xmlns:a16="http://schemas.microsoft.com/office/drawing/2014/main" id="{31A814E1-5186-7744-9E10-4B609CFA3C0A}"/>
              </a:ext>
            </a:extLst>
          </p:cNvPr>
          <p:cNvSpPr/>
          <p:nvPr/>
        </p:nvSpPr>
        <p:spPr>
          <a:xfrm>
            <a:off x="1275438" y="639689"/>
            <a:ext cx="758319" cy="75831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8455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>
            <a:extLst>
              <a:ext uri="{FF2B5EF4-FFF2-40B4-BE49-F238E27FC236}">
                <a16:creationId xmlns:a16="http://schemas.microsoft.com/office/drawing/2014/main" id="{54169294-B89E-5D44-8B66-212F04B8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885" y="596845"/>
            <a:ext cx="10451592" cy="1325563"/>
          </a:xfrm>
        </p:spPr>
        <p:txBody>
          <a:bodyPr anchor="ctr">
            <a:normAutofit/>
          </a:bodyPr>
          <a:lstStyle/>
          <a:p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配色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 ~</a:t>
            </a:r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糸と板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(</a:t>
            </a:r>
            <a:r>
              <a:rPr lang="ja-JP" altLang="en-US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背景</a:t>
            </a:r>
            <a:r>
              <a:rPr lang="en-US" altLang="ja-JP" dirty="0">
                <a:latin typeface="Gen Shin Gothic Medium" panose="020B0302020203020207" pitchFamily="34" charset="-128"/>
                <a:ea typeface="Gen Shin Gothic Medium" panose="020B0302020203020207" pitchFamily="34" charset="-128"/>
                <a:cs typeface="Gen Shin Gothic Medium" panose="020B0302020203020207" pitchFamily="34" charset="-128"/>
              </a:rPr>
              <a:t>)~</a:t>
            </a:r>
            <a:endParaRPr lang="ja-JP" altLang="en-US">
              <a:latin typeface="Gen Shin Gothic Medium" panose="020B0302020203020207" pitchFamily="34" charset="-128"/>
              <a:ea typeface="Gen Shin Gothic Medium" panose="020B0302020203020207" pitchFamily="34" charset="-128"/>
              <a:cs typeface="Gen Shin Gothic Medium" panose="020B0302020203020207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コンテンツ プレースホルダー 18">
            <a:extLst>
              <a:ext uri="{FF2B5EF4-FFF2-40B4-BE49-F238E27FC236}">
                <a16:creationId xmlns:a16="http://schemas.microsoft.com/office/drawing/2014/main" id="{F08DED91-5109-4843-B3AC-AE0C695726A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888887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円/楕円 22">
            <a:extLst>
              <a:ext uri="{FF2B5EF4-FFF2-40B4-BE49-F238E27FC236}">
                <a16:creationId xmlns:a16="http://schemas.microsoft.com/office/drawing/2014/main" id="{57CC3AB9-ABCB-FB4F-9679-EC5F6240C656}"/>
              </a:ext>
            </a:extLst>
          </p:cNvPr>
          <p:cNvSpPr/>
          <p:nvPr/>
        </p:nvSpPr>
        <p:spPr>
          <a:xfrm>
            <a:off x="1000874" y="605904"/>
            <a:ext cx="1307447" cy="130744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sp>
      <p:sp>
        <p:nvSpPr>
          <p:cNvPr id="24" name="正方形/長方形 23" descr="パレット">
            <a:extLst>
              <a:ext uri="{FF2B5EF4-FFF2-40B4-BE49-F238E27FC236}">
                <a16:creationId xmlns:a16="http://schemas.microsoft.com/office/drawing/2014/main" id="{64E4939F-0B3F-AD4E-BC25-5B97DADCB60F}"/>
              </a:ext>
            </a:extLst>
          </p:cNvPr>
          <p:cNvSpPr/>
          <p:nvPr/>
        </p:nvSpPr>
        <p:spPr>
          <a:xfrm>
            <a:off x="1275438" y="880468"/>
            <a:ext cx="758319" cy="75831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36334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7152</TotalTime>
  <Words>587</Words>
  <Application>Microsoft Macintosh PowerPoint</Application>
  <PresentationFormat>ワイド画面</PresentationFormat>
  <Paragraphs>177</Paragraphs>
  <Slides>22</Slides>
  <Notes>0</Notes>
  <HiddenSlides>2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Calibri</vt:lpstr>
      <vt:lpstr>Gen Shin Gothic Medium</vt:lpstr>
      <vt:lpstr>游ゴシック Light</vt:lpstr>
      <vt:lpstr>Arial</vt:lpstr>
      <vt:lpstr>游ゴシック</vt:lpstr>
      <vt:lpstr>Gen Shin Gothic</vt:lpstr>
      <vt:lpstr>Office テーマ</vt:lpstr>
      <vt:lpstr>糸かけ曼荼羅色シミュレーター</vt:lpstr>
      <vt:lpstr>糸かけ曼荼羅とは？</vt:lpstr>
      <vt:lpstr>実際の作業の流れ (一例)</vt:lpstr>
      <vt:lpstr>糸かけ曼荼羅の問題点</vt:lpstr>
      <vt:lpstr>そこで </vt:lpstr>
      <vt:lpstr>目標</vt:lpstr>
      <vt:lpstr>形状 ~主要な11種類~</vt:lpstr>
      <vt:lpstr>形状  　 ~円上のピンの数と間隔を自由に変更可能~</vt:lpstr>
      <vt:lpstr>配色 ~糸と板(背景)~</vt:lpstr>
      <vt:lpstr>配色 ~背景色を変更した例~</vt:lpstr>
      <vt:lpstr>プログラムの構成</vt:lpstr>
      <vt:lpstr>円の描画実装  ~糸かけ曼荼羅の数学的側面(九九)~</vt:lpstr>
      <vt:lpstr>配色履歴・画像保存機能</vt:lpstr>
      <vt:lpstr>対応環境 ~実行ファイル形式~</vt:lpstr>
      <vt:lpstr>対応環境 ~Webアプリケーション~</vt:lpstr>
      <vt:lpstr>対応環境</vt:lpstr>
      <vt:lpstr>PowerPoint プレゼンテーション</vt:lpstr>
      <vt:lpstr>まとめ</vt:lpstr>
      <vt:lpstr>謝辞</vt:lpstr>
      <vt:lpstr>ご清聴ありがとうございました</vt:lpstr>
      <vt:lpstr>糸掛け曼荼羅の数学的側面 ~九九~</vt:lpstr>
      <vt:lpstr>形状 ~プログラム~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糸かけ曼荼羅色シミュレーター</dc:title>
  <dc:creator>Kawachi Seigo</dc:creator>
  <cp:lastModifiedBy>Kawachi Seigo</cp:lastModifiedBy>
  <cp:revision>203</cp:revision>
  <dcterms:created xsi:type="dcterms:W3CDTF">2019-10-13T07:37:24Z</dcterms:created>
  <dcterms:modified xsi:type="dcterms:W3CDTF">2019-10-21T03:35:57Z</dcterms:modified>
</cp:coreProperties>
</file>